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rawing7.xml" ContentType="application/vnd.ms-office.drawingml.diagramDrawing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9.xml" ContentType="application/vnd.ms-office.drawingml.diagramDrawing+xml"/>
  <Override PartName="/ppt/diagrams/layout7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diagrams/drawing6.xml" ContentType="application/vnd.ms-office.drawingml.diagramDrawing+xml"/>
  <Override PartName="/ppt/diagrams/colors9.xml" ContentType="application/vnd.openxmlformats-officedocument.drawingml.diagramColors+xml"/>
  <Override PartName="/ppt/diagrams/quickStyle9.xml" ContentType="application/vnd.openxmlformats-officedocument.drawingml.diagramStyle+xml"/>
  <Override PartName="/ppt/diagrams/layout9.xml" ContentType="application/vnd.openxmlformats-officedocument.drawingml.diagramLayout+xml"/>
  <Override PartName="/ppt/diagrams/quickStyle7.xml" ContentType="application/vnd.openxmlformats-officedocument.drawingml.diagram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ommentAuthors.xml" ContentType="application/vnd.openxmlformats-officedocument.presentationml.commentAuthors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theme/theme1.xml" ContentType="application/vnd.openxmlformats-officedocument.theme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colors7.xml" ContentType="application/vnd.openxmlformats-officedocument.drawingml.diagramColors+xml"/>
  <Override PartName="/ppt/diagrams/layout6.xml" ContentType="application/vnd.openxmlformats-officedocument.drawingml.diagram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notesMasterIdLst>
    <p:notesMasterId r:id="rId33"/>
  </p:notesMasterIdLst>
  <p:handoutMasterIdLst>
    <p:handoutMasterId r:id="rId34"/>
  </p:handoutMasterIdLst>
  <p:sldIdLst>
    <p:sldId id="288" r:id="rId2"/>
    <p:sldId id="289" r:id="rId3"/>
    <p:sldId id="300" r:id="rId4"/>
    <p:sldId id="297" r:id="rId5"/>
    <p:sldId id="281" r:id="rId6"/>
    <p:sldId id="310" r:id="rId7"/>
    <p:sldId id="291" r:id="rId8"/>
    <p:sldId id="282" r:id="rId9"/>
    <p:sldId id="294" r:id="rId10"/>
    <p:sldId id="312" r:id="rId11"/>
    <p:sldId id="314" r:id="rId12"/>
    <p:sldId id="311" r:id="rId13"/>
    <p:sldId id="306" r:id="rId14"/>
    <p:sldId id="316" r:id="rId15"/>
    <p:sldId id="317" r:id="rId16"/>
    <p:sldId id="319" r:id="rId17"/>
    <p:sldId id="318" r:id="rId18"/>
    <p:sldId id="303" r:id="rId19"/>
    <p:sldId id="321" r:id="rId20"/>
    <p:sldId id="320" r:id="rId21"/>
    <p:sldId id="313" r:id="rId22"/>
    <p:sldId id="322" r:id="rId23"/>
    <p:sldId id="323" r:id="rId24"/>
    <p:sldId id="308" r:id="rId25"/>
    <p:sldId id="325" r:id="rId26"/>
    <p:sldId id="326" r:id="rId27"/>
    <p:sldId id="324" r:id="rId28"/>
    <p:sldId id="304" r:id="rId29"/>
    <p:sldId id="327" r:id="rId30"/>
    <p:sldId id="309" r:id="rId31"/>
    <p:sldId id="302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l Jankowski" initials="MJ" lastIdx="2" clrIdx="0">
    <p:extLst>
      <p:ext uri="{19B8F6BF-5375-455C-9EA6-DF929625EA0E}">
        <p15:presenceInfo xmlns:p15="http://schemas.microsoft.com/office/powerpoint/2012/main" userId="7d084f388d27ab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3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F2D4AD-1AFE-4D63-8E17-1C556E107103}" type="doc">
      <dgm:prSet loTypeId="urn:microsoft.com/office/officeart/2005/8/layout/hList6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pl-PL"/>
        </a:p>
      </dgm:t>
    </dgm:pt>
    <dgm:pt modelId="{994C95F5-2CAD-4787-A0CE-94F28FD61637}">
      <dgm:prSet phldrT="[Text]"/>
      <dgm:spPr/>
      <dgm:t>
        <a:bodyPr/>
        <a:lstStyle/>
        <a:p>
          <a:r>
            <a:rPr lang="pl-PL" dirty="0" smtClean="0"/>
            <a:t>Prezentacja monitorów ruchu sieciowego</a:t>
          </a:r>
          <a:endParaRPr lang="pl-PL" dirty="0"/>
        </a:p>
      </dgm:t>
    </dgm:pt>
    <dgm:pt modelId="{CBCB826B-351E-4595-AF07-FECA5953BB5A}" type="parTrans" cxnId="{35DF5074-242C-4960-8558-C810A3EE42D5}">
      <dgm:prSet/>
      <dgm:spPr/>
      <dgm:t>
        <a:bodyPr/>
        <a:lstStyle/>
        <a:p>
          <a:endParaRPr lang="pl-PL"/>
        </a:p>
      </dgm:t>
    </dgm:pt>
    <dgm:pt modelId="{5D1FA53F-DC97-4CEA-9E9A-050B6DFA745E}" type="sibTrans" cxnId="{35DF5074-242C-4960-8558-C810A3EE42D5}">
      <dgm:prSet/>
      <dgm:spPr/>
      <dgm:t>
        <a:bodyPr/>
        <a:lstStyle/>
        <a:p>
          <a:endParaRPr lang="pl-PL"/>
        </a:p>
      </dgm:t>
    </dgm:pt>
    <dgm:pt modelId="{B02725F0-7730-4456-A9FA-A96319AFD8D7}">
      <dgm:prSet phldrT="[Text]"/>
      <dgm:spPr/>
      <dgm:t>
        <a:bodyPr/>
        <a:lstStyle/>
        <a:p>
          <a:r>
            <a:rPr lang="pl-PL" dirty="0" smtClean="0"/>
            <a:t>Omówienie najczęstszych błędów w aplikacjach webowych</a:t>
          </a:r>
          <a:endParaRPr lang="pl-PL" dirty="0"/>
        </a:p>
      </dgm:t>
    </dgm:pt>
    <dgm:pt modelId="{8EA259EB-52CC-4A09-AA7D-E77FD986E69C}" type="parTrans" cxnId="{DF28C4BF-A80D-4877-B15B-F6484A0DA5DF}">
      <dgm:prSet/>
      <dgm:spPr/>
      <dgm:t>
        <a:bodyPr/>
        <a:lstStyle/>
        <a:p>
          <a:endParaRPr lang="pl-PL"/>
        </a:p>
      </dgm:t>
    </dgm:pt>
    <dgm:pt modelId="{C90B01CE-9094-4077-8943-DF65D4B56081}" type="sibTrans" cxnId="{DF28C4BF-A80D-4877-B15B-F6484A0DA5DF}">
      <dgm:prSet/>
      <dgm:spPr/>
      <dgm:t>
        <a:bodyPr/>
        <a:lstStyle/>
        <a:p>
          <a:endParaRPr lang="pl-PL"/>
        </a:p>
      </dgm:t>
    </dgm:pt>
    <dgm:pt modelId="{397016BE-0CBF-4E4B-ADE8-5BDBFD7EA171}">
      <dgm:prSet phldrT="[Text]"/>
      <dgm:spPr/>
      <dgm:t>
        <a:bodyPr/>
        <a:lstStyle/>
        <a:p>
          <a:r>
            <a:rPr lang="pl-PL" dirty="0" smtClean="0"/>
            <a:t>Przedstawienie sposobów zapobiegania atakom </a:t>
          </a:r>
          <a:endParaRPr lang="pl-PL" dirty="0"/>
        </a:p>
      </dgm:t>
    </dgm:pt>
    <dgm:pt modelId="{A80AC8BC-F02C-4212-BA2D-CFDD43C1DA97}" type="parTrans" cxnId="{8BDA55B8-BC96-4F5D-AAC5-23A289EA8A0B}">
      <dgm:prSet/>
      <dgm:spPr/>
      <dgm:t>
        <a:bodyPr/>
        <a:lstStyle/>
        <a:p>
          <a:endParaRPr lang="pl-PL"/>
        </a:p>
      </dgm:t>
    </dgm:pt>
    <dgm:pt modelId="{DDF40E35-1932-43C8-AF25-17214E8DE0B2}" type="sibTrans" cxnId="{8BDA55B8-BC96-4F5D-AAC5-23A289EA8A0B}">
      <dgm:prSet/>
      <dgm:spPr/>
      <dgm:t>
        <a:bodyPr/>
        <a:lstStyle/>
        <a:p>
          <a:endParaRPr lang="pl-PL"/>
        </a:p>
      </dgm:t>
    </dgm:pt>
    <dgm:pt modelId="{322BB4E2-95FC-4FA6-ACC4-18172BBABFF6}" type="pres">
      <dgm:prSet presAssocID="{A5F2D4AD-1AFE-4D63-8E17-1C556E10710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0174178-79B2-4C42-8CCB-70F9FEC4A3E2}" type="pres">
      <dgm:prSet presAssocID="{994C95F5-2CAD-4787-A0CE-94F28FD6163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43D08E9-9DC5-40D1-AE22-B3E8A8D92BBD}" type="pres">
      <dgm:prSet presAssocID="{5D1FA53F-DC97-4CEA-9E9A-050B6DFA745E}" presName="sibTrans" presStyleCnt="0"/>
      <dgm:spPr/>
    </dgm:pt>
    <dgm:pt modelId="{6DD47F48-6945-46D5-A203-F5A13AFA220A}" type="pres">
      <dgm:prSet presAssocID="{B02725F0-7730-4456-A9FA-A96319AFD8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F4DF808-0496-4B2C-9B30-E017C0BA31D4}" type="pres">
      <dgm:prSet presAssocID="{C90B01CE-9094-4077-8943-DF65D4B56081}" presName="sibTrans" presStyleCnt="0"/>
      <dgm:spPr/>
    </dgm:pt>
    <dgm:pt modelId="{56E017CA-08EE-4EF3-BCDE-18FCD85520E5}" type="pres">
      <dgm:prSet presAssocID="{397016BE-0CBF-4E4B-ADE8-5BDBFD7EA17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5DF5074-242C-4960-8558-C810A3EE42D5}" srcId="{A5F2D4AD-1AFE-4D63-8E17-1C556E107103}" destId="{994C95F5-2CAD-4787-A0CE-94F28FD61637}" srcOrd="0" destOrd="0" parTransId="{CBCB826B-351E-4595-AF07-FECA5953BB5A}" sibTransId="{5D1FA53F-DC97-4CEA-9E9A-050B6DFA745E}"/>
    <dgm:cxn modelId="{DF28C4BF-A80D-4877-B15B-F6484A0DA5DF}" srcId="{A5F2D4AD-1AFE-4D63-8E17-1C556E107103}" destId="{B02725F0-7730-4456-A9FA-A96319AFD8D7}" srcOrd="1" destOrd="0" parTransId="{8EA259EB-52CC-4A09-AA7D-E77FD986E69C}" sibTransId="{C90B01CE-9094-4077-8943-DF65D4B56081}"/>
    <dgm:cxn modelId="{FCF05970-1B89-4593-ABAF-9166C7A329DD}" type="presOf" srcId="{994C95F5-2CAD-4787-A0CE-94F28FD61637}" destId="{10174178-79B2-4C42-8CCB-70F9FEC4A3E2}" srcOrd="0" destOrd="0" presId="urn:microsoft.com/office/officeart/2005/8/layout/hList6"/>
    <dgm:cxn modelId="{E19C43B2-FC78-408D-8AB9-D944E7091100}" type="presOf" srcId="{B02725F0-7730-4456-A9FA-A96319AFD8D7}" destId="{6DD47F48-6945-46D5-A203-F5A13AFA220A}" srcOrd="0" destOrd="0" presId="urn:microsoft.com/office/officeart/2005/8/layout/hList6"/>
    <dgm:cxn modelId="{71C7C912-63ED-4C4C-A795-563AF0E2209F}" type="presOf" srcId="{A5F2D4AD-1AFE-4D63-8E17-1C556E107103}" destId="{322BB4E2-95FC-4FA6-ACC4-18172BBABFF6}" srcOrd="0" destOrd="0" presId="urn:microsoft.com/office/officeart/2005/8/layout/hList6"/>
    <dgm:cxn modelId="{8BDA55B8-BC96-4F5D-AAC5-23A289EA8A0B}" srcId="{A5F2D4AD-1AFE-4D63-8E17-1C556E107103}" destId="{397016BE-0CBF-4E4B-ADE8-5BDBFD7EA171}" srcOrd="2" destOrd="0" parTransId="{A80AC8BC-F02C-4212-BA2D-CFDD43C1DA97}" sibTransId="{DDF40E35-1932-43C8-AF25-17214E8DE0B2}"/>
    <dgm:cxn modelId="{596FF2D2-4F0B-456E-9604-C11AEABD0E88}" type="presOf" srcId="{397016BE-0CBF-4E4B-ADE8-5BDBFD7EA171}" destId="{56E017CA-08EE-4EF3-BCDE-18FCD85520E5}" srcOrd="0" destOrd="0" presId="urn:microsoft.com/office/officeart/2005/8/layout/hList6"/>
    <dgm:cxn modelId="{D61F8B3C-2FE8-4D83-8B15-A02133EAFE0B}" type="presParOf" srcId="{322BB4E2-95FC-4FA6-ACC4-18172BBABFF6}" destId="{10174178-79B2-4C42-8CCB-70F9FEC4A3E2}" srcOrd="0" destOrd="0" presId="urn:microsoft.com/office/officeart/2005/8/layout/hList6"/>
    <dgm:cxn modelId="{72D429A5-5A35-4F66-AF36-02442BF4973C}" type="presParOf" srcId="{322BB4E2-95FC-4FA6-ACC4-18172BBABFF6}" destId="{A43D08E9-9DC5-40D1-AE22-B3E8A8D92BBD}" srcOrd="1" destOrd="0" presId="urn:microsoft.com/office/officeart/2005/8/layout/hList6"/>
    <dgm:cxn modelId="{1C350B30-4E0F-4285-906F-442D3E3195B0}" type="presParOf" srcId="{322BB4E2-95FC-4FA6-ACC4-18172BBABFF6}" destId="{6DD47F48-6945-46D5-A203-F5A13AFA220A}" srcOrd="2" destOrd="0" presId="urn:microsoft.com/office/officeart/2005/8/layout/hList6"/>
    <dgm:cxn modelId="{345166AD-3746-412F-AEC3-89DD991F83B1}" type="presParOf" srcId="{322BB4E2-95FC-4FA6-ACC4-18172BBABFF6}" destId="{4F4DF808-0496-4B2C-9B30-E017C0BA31D4}" srcOrd="3" destOrd="0" presId="urn:microsoft.com/office/officeart/2005/8/layout/hList6"/>
    <dgm:cxn modelId="{8093A0F9-EA5A-42E2-AF91-90938729C608}" type="presParOf" srcId="{322BB4E2-95FC-4FA6-ACC4-18172BBABFF6}" destId="{56E017CA-08EE-4EF3-BCDE-18FCD85520E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97D65C-7C91-42F5-96D2-8279A51B42BB}" type="doc">
      <dgm:prSet loTypeId="urn:microsoft.com/office/officeart/2008/layout/VerticalCurvedList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pl-PL"/>
        </a:p>
      </dgm:t>
    </dgm:pt>
    <dgm:pt modelId="{2CDB58C3-03DB-4A1D-BD8C-1848CF91553C}">
      <dgm:prSet phldrT="[Text]"/>
      <dgm:spPr/>
      <dgm:t>
        <a:bodyPr/>
        <a:lstStyle/>
        <a:p>
          <a:r>
            <a:rPr lang="pl-PL" dirty="0" smtClean="0"/>
            <a:t>Narzędzia</a:t>
          </a:r>
          <a:endParaRPr lang="pl-PL" dirty="0"/>
        </a:p>
      </dgm:t>
    </dgm:pt>
    <dgm:pt modelId="{F0BA0486-D9F9-4907-ABEF-BD44015A1828}" type="parTrans" cxnId="{8A8A7972-215E-4582-9D5A-9AE6F1E79A24}">
      <dgm:prSet/>
      <dgm:spPr/>
      <dgm:t>
        <a:bodyPr/>
        <a:lstStyle/>
        <a:p>
          <a:endParaRPr lang="pl-PL"/>
        </a:p>
      </dgm:t>
    </dgm:pt>
    <dgm:pt modelId="{C9CFE84D-B42A-4670-989E-1A7D57BCB6A2}" type="sibTrans" cxnId="{8A8A7972-215E-4582-9D5A-9AE6F1E79A24}">
      <dgm:prSet/>
      <dgm:spPr/>
      <dgm:t>
        <a:bodyPr/>
        <a:lstStyle/>
        <a:p>
          <a:endParaRPr lang="pl-PL"/>
        </a:p>
      </dgm:t>
    </dgm:pt>
    <dgm:pt modelId="{E730C493-7C26-410C-B0BE-E0EFF16075B6}">
      <dgm:prSet phldrT="[Text]"/>
      <dgm:spPr/>
      <dgm:t>
        <a:bodyPr/>
        <a:lstStyle/>
        <a:p>
          <a:r>
            <a:rPr lang="pl-PL" dirty="0" smtClean="0"/>
            <a:t>Błędy</a:t>
          </a:r>
          <a:endParaRPr lang="pl-PL" dirty="0"/>
        </a:p>
      </dgm:t>
    </dgm:pt>
    <dgm:pt modelId="{693FC703-9F66-4423-B0E7-50BBBD9DBFDA}" type="parTrans" cxnId="{29BC8F1F-B665-4396-960F-4AA8D0403A46}">
      <dgm:prSet/>
      <dgm:spPr/>
      <dgm:t>
        <a:bodyPr/>
        <a:lstStyle/>
        <a:p>
          <a:endParaRPr lang="pl-PL"/>
        </a:p>
      </dgm:t>
    </dgm:pt>
    <dgm:pt modelId="{BB6DA453-FEFD-4796-9861-8E507C1F6E2A}" type="sibTrans" cxnId="{29BC8F1F-B665-4396-960F-4AA8D0403A46}">
      <dgm:prSet/>
      <dgm:spPr/>
      <dgm:t>
        <a:bodyPr/>
        <a:lstStyle/>
        <a:p>
          <a:endParaRPr lang="pl-PL"/>
        </a:p>
      </dgm:t>
    </dgm:pt>
    <dgm:pt modelId="{E01D20F6-364E-4288-B9E2-D625C7AB4A86}" type="pres">
      <dgm:prSet presAssocID="{3497D65C-7C91-42F5-96D2-8279A51B42B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l-PL"/>
        </a:p>
      </dgm:t>
    </dgm:pt>
    <dgm:pt modelId="{290A0A46-E1B5-4CD8-8076-CD7F4D3E0DB7}" type="pres">
      <dgm:prSet presAssocID="{3497D65C-7C91-42F5-96D2-8279A51B42BB}" presName="Name1" presStyleCnt="0"/>
      <dgm:spPr/>
    </dgm:pt>
    <dgm:pt modelId="{71F06ABD-B089-494A-B267-3B818FDB27AB}" type="pres">
      <dgm:prSet presAssocID="{3497D65C-7C91-42F5-96D2-8279A51B42BB}" presName="cycle" presStyleCnt="0"/>
      <dgm:spPr/>
    </dgm:pt>
    <dgm:pt modelId="{2AC61ACD-A8DC-475E-9896-379713A68FD3}" type="pres">
      <dgm:prSet presAssocID="{3497D65C-7C91-42F5-96D2-8279A51B42BB}" presName="srcNode" presStyleLbl="node1" presStyleIdx="0" presStyleCnt="2"/>
      <dgm:spPr/>
    </dgm:pt>
    <dgm:pt modelId="{8D642FFE-4DE8-4752-B67B-BE1330A6F4CB}" type="pres">
      <dgm:prSet presAssocID="{3497D65C-7C91-42F5-96D2-8279A51B42BB}" presName="conn" presStyleLbl="parChTrans1D2" presStyleIdx="0" presStyleCnt="1"/>
      <dgm:spPr/>
      <dgm:t>
        <a:bodyPr/>
        <a:lstStyle/>
        <a:p>
          <a:endParaRPr lang="pl-PL"/>
        </a:p>
      </dgm:t>
    </dgm:pt>
    <dgm:pt modelId="{F18920FF-2251-42EE-94B7-0D0180CB2EEE}" type="pres">
      <dgm:prSet presAssocID="{3497D65C-7C91-42F5-96D2-8279A51B42BB}" presName="extraNode" presStyleLbl="node1" presStyleIdx="0" presStyleCnt="2"/>
      <dgm:spPr/>
    </dgm:pt>
    <dgm:pt modelId="{F0FCE45A-6F71-44F5-A3B4-578ED1BC469B}" type="pres">
      <dgm:prSet presAssocID="{3497D65C-7C91-42F5-96D2-8279A51B42BB}" presName="dstNode" presStyleLbl="node1" presStyleIdx="0" presStyleCnt="2"/>
      <dgm:spPr/>
    </dgm:pt>
    <dgm:pt modelId="{B2B0040F-C45D-4DE4-B901-96B3D1161694}" type="pres">
      <dgm:prSet presAssocID="{2CDB58C3-03DB-4A1D-BD8C-1848CF91553C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70028FD-AE30-4C20-A69D-495164D73CCE}" type="pres">
      <dgm:prSet presAssocID="{2CDB58C3-03DB-4A1D-BD8C-1848CF91553C}" presName="accent_1" presStyleCnt="0"/>
      <dgm:spPr/>
    </dgm:pt>
    <dgm:pt modelId="{0FF60D78-228C-4402-B48D-9EB9D0E2EC01}" type="pres">
      <dgm:prSet presAssocID="{2CDB58C3-03DB-4A1D-BD8C-1848CF91553C}" presName="accentRepeatNode" presStyleLbl="solidFgAcc1" presStyleIdx="0" presStyleCnt="2"/>
      <dgm:spPr/>
    </dgm:pt>
    <dgm:pt modelId="{DCE39159-D853-4528-9CBB-4511297282BD}" type="pres">
      <dgm:prSet presAssocID="{E730C493-7C26-410C-B0BE-E0EFF16075B6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3F6BB9-8EDE-48CB-8FD9-4FFBA410AFA2}" type="pres">
      <dgm:prSet presAssocID="{E730C493-7C26-410C-B0BE-E0EFF16075B6}" presName="accent_2" presStyleCnt="0"/>
      <dgm:spPr/>
    </dgm:pt>
    <dgm:pt modelId="{6ECC0430-2512-4BD7-A7FE-996BF5AB7262}" type="pres">
      <dgm:prSet presAssocID="{E730C493-7C26-410C-B0BE-E0EFF16075B6}" presName="accentRepeatNode" presStyleLbl="solidFgAcc1" presStyleIdx="1" presStyleCnt="2"/>
      <dgm:spPr/>
    </dgm:pt>
  </dgm:ptLst>
  <dgm:cxnLst>
    <dgm:cxn modelId="{9EDC9831-83B1-49CD-A7DF-CBDD4B6C878F}" type="presOf" srcId="{3497D65C-7C91-42F5-96D2-8279A51B42BB}" destId="{E01D20F6-364E-4288-B9E2-D625C7AB4A86}" srcOrd="0" destOrd="0" presId="urn:microsoft.com/office/officeart/2008/layout/VerticalCurvedList"/>
    <dgm:cxn modelId="{8A8A7972-215E-4582-9D5A-9AE6F1E79A24}" srcId="{3497D65C-7C91-42F5-96D2-8279A51B42BB}" destId="{2CDB58C3-03DB-4A1D-BD8C-1848CF91553C}" srcOrd="0" destOrd="0" parTransId="{F0BA0486-D9F9-4907-ABEF-BD44015A1828}" sibTransId="{C9CFE84D-B42A-4670-989E-1A7D57BCB6A2}"/>
    <dgm:cxn modelId="{594568D4-E4B8-4E74-9E09-813C41E07B90}" type="presOf" srcId="{2CDB58C3-03DB-4A1D-BD8C-1848CF91553C}" destId="{B2B0040F-C45D-4DE4-B901-96B3D1161694}" srcOrd="0" destOrd="0" presId="urn:microsoft.com/office/officeart/2008/layout/VerticalCurvedList"/>
    <dgm:cxn modelId="{E5208FFC-FDD7-4A90-A0A3-2465BAC05B04}" type="presOf" srcId="{C9CFE84D-B42A-4670-989E-1A7D57BCB6A2}" destId="{8D642FFE-4DE8-4752-B67B-BE1330A6F4CB}" srcOrd="0" destOrd="0" presId="urn:microsoft.com/office/officeart/2008/layout/VerticalCurvedList"/>
    <dgm:cxn modelId="{4057FA83-91D9-4D8E-9539-AD0035B251CC}" type="presOf" srcId="{E730C493-7C26-410C-B0BE-E0EFF16075B6}" destId="{DCE39159-D853-4528-9CBB-4511297282BD}" srcOrd="0" destOrd="0" presId="urn:microsoft.com/office/officeart/2008/layout/VerticalCurvedList"/>
    <dgm:cxn modelId="{29BC8F1F-B665-4396-960F-4AA8D0403A46}" srcId="{3497D65C-7C91-42F5-96D2-8279A51B42BB}" destId="{E730C493-7C26-410C-B0BE-E0EFF16075B6}" srcOrd="1" destOrd="0" parTransId="{693FC703-9F66-4423-B0E7-50BBBD9DBFDA}" sibTransId="{BB6DA453-FEFD-4796-9861-8E507C1F6E2A}"/>
    <dgm:cxn modelId="{A9DC9713-DC1B-4482-9C81-2F74807AD222}" type="presParOf" srcId="{E01D20F6-364E-4288-B9E2-D625C7AB4A86}" destId="{290A0A46-E1B5-4CD8-8076-CD7F4D3E0DB7}" srcOrd="0" destOrd="0" presId="urn:microsoft.com/office/officeart/2008/layout/VerticalCurvedList"/>
    <dgm:cxn modelId="{E869BE41-A7EB-429D-9E43-8B8000AAC3D8}" type="presParOf" srcId="{290A0A46-E1B5-4CD8-8076-CD7F4D3E0DB7}" destId="{71F06ABD-B089-494A-B267-3B818FDB27AB}" srcOrd="0" destOrd="0" presId="urn:microsoft.com/office/officeart/2008/layout/VerticalCurvedList"/>
    <dgm:cxn modelId="{1599DE9C-956A-46FA-B03E-7EAF19AADDE6}" type="presParOf" srcId="{71F06ABD-B089-494A-B267-3B818FDB27AB}" destId="{2AC61ACD-A8DC-475E-9896-379713A68FD3}" srcOrd="0" destOrd="0" presId="urn:microsoft.com/office/officeart/2008/layout/VerticalCurvedList"/>
    <dgm:cxn modelId="{B29D5757-6FCC-482B-BDDE-D600A2CE8AA9}" type="presParOf" srcId="{71F06ABD-B089-494A-B267-3B818FDB27AB}" destId="{8D642FFE-4DE8-4752-B67B-BE1330A6F4CB}" srcOrd="1" destOrd="0" presId="urn:microsoft.com/office/officeart/2008/layout/VerticalCurvedList"/>
    <dgm:cxn modelId="{A8AF35A1-2AB5-48DC-9D72-C09D64CCA6EE}" type="presParOf" srcId="{71F06ABD-B089-494A-B267-3B818FDB27AB}" destId="{F18920FF-2251-42EE-94B7-0D0180CB2EEE}" srcOrd="2" destOrd="0" presId="urn:microsoft.com/office/officeart/2008/layout/VerticalCurvedList"/>
    <dgm:cxn modelId="{862BC999-16BB-4C5F-A5BE-0FADEEAA3027}" type="presParOf" srcId="{71F06ABD-B089-494A-B267-3B818FDB27AB}" destId="{F0FCE45A-6F71-44F5-A3B4-578ED1BC469B}" srcOrd="3" destOrd="0" presId="urn:microsoft.com/office/officeart/2008/layout/VerticalCurvedList"/>
    <dgm:cxn modelId="{29B128CA-771F-465B-96C4-BA1A39FBFAE3}" type="presParOf" srcId="{290A0A46-E1B5-4CD8-8076-CD7F4D3E0DB7}" destId="{B2B0040F-C45D-4DE4-B901-96B3D1161694}" srcOrd="1" destOrd="0" presId="urn:microsoft.com/office/officeart/2008/layout/VerticalCurvedList"/>
    <dgm:cxn modelId="{E1960DD1-04BA-4EC3-A46E-F988FA8C2942}" type="presParOf" srcId="{290A0A46-E1B5-4CD8-8076-CD7F4D3E0DB7}" destId="{770028FD-AE30-4C20-A69D-495164D73CCE}" srcOrd="2" destOrd="0" presId="urn:microsoft.com/office/officeart/2008/layout/VerticalCurvedList"/>
    <dgm:cxn modelId="{92ECD507-AF8A-4505-8FC9-CFD8FD3C7477}" type="presParOf" srcId="{770028FD-AE30-4C20-A69D-495164D73CCE}" destId="{0FF60D78-228C-4402-B48D-9EB9D0E2EC01}" srcOrd="0" destOrd="0" presId="urn:microsoft.com/office/officeart/2008/layout/VerticalCurvedList"/>
    <dgm:cxn modelId="{544146C0-CDC4-4A43-8841-9BF93835710F}" type="presParOf" srcId="{290A0A46-E1B5-4CD8-8076-CD7F4D3E0DB7}" destId="{DCE39159-D853-4528-9CBB-4511297282BD}" srcOrd="3" destOrd="0" presId="urn:microsoft.com/office/officeart/2008/layout/VerticalCurvedList"/>
    <dgm:cxn modelId="{4BBE1DA9-52A2-4C06-B983-C00179E8486F}" type="presParOf" srcId="{290A0A46-E1B5-4CD8-8076-CD7F4D3E0DB7}" destId="{1D3F6BB9-8EDE-48CB-8FD9-4FFBA410AFA2}" srcOrd="4" destOrd="0" presId="urn:microsoft.com/office/officeart/2008/layout/VerticalCurvedList"/>
    <dgm:cxn modelId="{22849C93-37BE-421C-806C-2D75DC5582D3}" type="presParOf" srcId="{1D3F6BB9-8EDE-48CB-8FD9-4FFBA410AFA2}" destId="{6ECC0430-2512-4BD7-A7FE-996BF5AB726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F1DF82-6864-4765-9A37-6E94150F811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6FAE8D4-BF15-43B9-8BB3-68F5102F841B}">
      <dgm:prSet phldrT="[Text]"/>
      <dgm:spPr/>
      <dgm:t>
        <a:bodyPr/>
        <a:lstStyle/>
        <a:p>
          <a:r>
            <a:rPr lang="pl-PL" dirty="0" smtClean="0"/>
            <a:t>Użytkownik chce zmienić swoje imię i nazwisko. W tym celu przechodzi do zakładki „edycja danych”, gdzie okazuje się, że może zmienić jedynie swój adres e-mail.</a:t>
          </a:r>
          <a:endParaRPr lang="pl-PL" dirty="0"/>
        </a:p>
      </dgm:t>
    </dgm:pt>
    <dgm:pt modelId="{841BC7F9-B7F5-4F38-BB26-951E8205FCE5}" type="parTrans" cxnId="{B0AE2C54-0B31-477E-953D-E61A0CED56B8}">
      <dgm:prSet/>
      <dgm:spPr/>
      <dgm:t>
        <a:bodyPr/>
        <a:lstStyle/>
        <a:p>
          <a:endParaRPr lang="pl-PL"/>
        </a:p>
      </dgm:t>
    </dgm:pt>
    <dgm:pt modelId="{634516DD-1B3D-49DD-8E43-F7E9F8DBE5B7}" type="sibTrans" cxnId="{B0AE2C54-0B31-477E-953D-E61A0CED56B8}">
      <dgm:prSet/>
      <dgm:spPr/>
      <dgm:t>
        <a:bodyPr/>
        <a:lstStyle/>
        <a:p>
          <a:endParaRPr lang="pl-PL"/>
        </a:p>
      </dgm:t>
    </dgm:pt>
    <dgm:pt modelId="{62EAAC1D-4DF6-4B03-B3DF-271215E34AF0}">
      <dgm:prSet phldrT="[Text]"/>
      <dgm:spPr/>
      <dgm:t>
        <a:bodyPr/>
        <a:lstStyle/>
        <a:p>
          <a:r>
            <a:rPr lang="pl-PL" dirty="0" smtClean="0"/>
            <a:t>Użytkownik ręcznie dodaje pole formularza z imieniem i nazwiskiem, a następnie wysyła całość.</a:t>
          </a:r>
          <a:endParaRPr lang="pl-PL" dirty="0"/>
        </a:p>
      </dgm:t>
    </dgm:pt>
    <dgm:pt modelId="{DA579AE8-767E-454F-8A36-A39DDCC0A7FA}" type="parTrans" cxnId="{0C51B88C-DA16-44C0-8D14-9BCD0E86830A}">
      <dgm:prSet/>
      <dgm:spPr/>
      <dgm:t>
        <a:bodyPr/>
        <a:lstStyle/>
        <a:p>
          <a:endParaRPr lang="pl-PL"/>
        </a:p>
      </dgm:t>
    </dgm:pt>
    <dgm:pt modelId="{90056A05-08C2-455E-91FF-5C60833B1A9E}" type="sibTrans" cxnId="{0C51B88C-DA16-44C0-8D14-9BCD0E86830A}">
      <dgm:prSet/>
      <dgm:spPr/>
      <dgm:t>
        <a:bodyPr/>
        <a:lstStyle/>
        <a:p>
          <a:endParaRPr lang="pl-PL"/>
        </a:p>
      </dgm:t>
    </dgm:pt>
    <dgm:pt modelId="{FB6A7D6C-99A7-4791-9D54-3BD45884D0DB}">
      <dgm:prSet phldrT="[Text]"/>
      <dgm:spPr/>
      <dgm:t>
        <a:bodyPr/>
        <a:lstStyle/>
        <a:p>
          <a:r>
            <a:rPr lang="pl-PL" dirty="0" smtClean="0"/>
            <a:t>Aplikacja nie sprawdza, czy przesłano nadmiarowe dane. Przekazuje parametry formularza do modelu, który dokonuje aktualizacji w bazie danych. Imię i nazwisko zmienione :)</a:t>
          </a:r>
          <a:endParaRPr lang="pl-PL" dirty="0"/>
        </a:p>
      </dgm:t>
    </dgm:pt>
    <dgm:pt modelId="{CBB3D9CE-ED20-4672-8B58-005DF35EFF64}" type="parTrans" cxnId="{1ECD1694-3FFF-4F14-8F1D-82B883433D30}">
      <dgm:prSet/>
      <dgm:spPr/>
      <dgm:t>
        <a:bodyPr/>
        <a:lstStyle/>
        <a:p>
          <a:endParaRPr lang="pl-PL"/>
        </a:p>
      </dgm:t>
    </dgm:pt>
    <dgm:pt modelId="{46987F0C-2F84-49B9-BE52-2826EDC48271}" type="sibTrans" cxnId="{1ECD1694-3FFF-4F14-8F1D-82B883433D30}">
      <dgm:prSet/>
      <dgm:spPr/>
      <dgm:t>
        <a:bodyPr/>
        <a:lstStyle/>
        <a:p>
          <a:endParaRPr lang="pl-PL"/>
        </a:p>
      </dgm:t>
    </dgm:pt>
    <dgm:pt modelId="{A78AFF18-740B-41AE-8725-4DA753D82CAA}" type="pres">
      <dgm:prSet presAssocID="{CEF1DF82-6864-4765-9A37-6E94150F8111}" presName="linearFlow" presStyleCnt="0">
        <dgm:presLayoutVars>
          <dgm:resizeHandles val="exact"/>
        </dgm:presLayoutVars>
      </dgm:prSet>
      <dgm:spPr/>
    </dgm:pt>
    <dgm:pt modelId="{60C59555-EF2F-4420-A2FC-70CDE2398CA0}" type="pres">
      <dgm:prSet presAssocID="{26FAE8D4-BF15-43B9-8BB3-68F5102F841B}" presName="node" presStyleLbl="node1" presStyleIdx="0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BBD141D-0285-4E76-A9BF-4E533871FA70}" type="pres">
      <dgm:prSet presAssocID="{634516DD-1B3D-49DD-8E43-F7E9F8DBE5B7}" presName="sibTrans" presStyleLbl="sibTrans2D1" presStyleIdx="0" presStyleCnt="2"/>
      <dgm:spPr/>
      <dgm:t>
        <a:bodyPr/>
        <a:lstStyle/>
        <a:p>
          <a:endParaRPr lang="pl-PL"/>
        </a:p>
      </dgm:t>
    </dgm:pt>
    <dgm:pt modelId="{F90D3854-66A3-4C21-9DA0-2635A3993D74}" type="pres">
      <dgm:prSet presAssocID="{634516DD-1B3D-49DD-8E43-F7E9F8DBE5B7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4799E475-FB59-48AA-8698-822C0006BA81}" type="pres">
      <dgm:prSet presAssocID="{62EAAC1D-4DF6-4B03-B3DF-271215E34AF0}" presName="node" presStyleLbl="node1" presStyleIdx="1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699C176-061A-4C03-A966-77594ED215F5}" type="pres">
      <dgm:prSet presAssocID="{90056A05-08C2-455E-91FF-5C60833B1A9E}" presName="sibTrans" presStyleLbl="sibTrans2D1" presStyleIdx="1" presStyleCnt="2"/>
      <dgm:spPr/>
      <dgm:t>
        <a:bodyPr/>
        <a:lstStyle/>
        <a:p>
          <a:endParaRPr lang="pl-PL"/>
        </a:p>
      </dgm:t>
    </dgm:pt>
    <dgm:pt modelId="{DFF16904-4441-4553-83A4-A1795FBED312}" type="pres">
      <dgm:prSet presAssocID="{90056A05-08C2-455E-91FF-5C60833B1A9E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C604E22B-4F57-4610-AEC4-7762DF35576A}" type="pres">
      <dgm:prSet presAssocID="{FB6A7D6C-99A7-4791-9D54-3BD45884D0DB}" presName="node" presStyleLbl="node1" presStyleIdx="2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C51B88C-DA16-44C0-8D14-9BCD0E86830A}" srcId="{CEF1DF82-6864-4765-9A37-6E94150F8111}" destId="{62EAAC1D-4DF6-4B03-B3DF-271215E34AF0}" srcOrd="1" destOrd="0" parTransId="{DA579AE8-767E-454F-8A36-A39DDCC0A7FA}" sibTransId="{90056A05-08C2-455E-91FF-5C60833B1A9E}"/>
    <dgm:cxn modelId="{6272FCBB-8B67-4F8F-838D-24E70716597A}" type="presOf" srcId="{634516DD-1B3D-49DD-8E43-F7E9F8DBE5B7}" destId="{F90D3854-66A3-4C21-9DA0-2635A3993D74}" srcOrd="1" destOrd="0" presId="urn:microsoft.com/office/officeart/2005/8/layout/process2"/>
    <dgm:cxn modelId="{F40080EC-E46A-4F54-BFD5-2302145A71FB}" type="presOf" srcId="{CEF1DF82-6864-4765-9A37-6E94150F8111}" destId="{A78AFF18-740B-41AE-8725-4DA753D82CAA}" srcOrd="0" destOrd="0" presId="urn:microsoft.com/office/officeart/2005/8/layout/process2"/>
    <dgm:cxn modelId="{285556A5-ED63-4790-807C-674C43F2CE26}" type="presOf" srcId="{26FAE8D4-BF15-43B9-8BB3-68F5102F841B}" destId="{60C59555-EF2F-4420-A2FC-70CDE2398CA0}" srcOrd="0" destOrd="0" presId="urn:microsoft.com/office/officeart/2005/8/layout/process2"/>
    <dgm:cxn modelId="{B0AE2C54-0B31-477E-953D-E61A0CED56B8}" srcId="{CEF1DF82-6864-4765-9A37-6E94150F8111}" destId="{26FAE8D4-BF15-43B9-8BB3-68F5102F841B}" srcOrd="0" destOrd="0" parTransId="{841BC7F9-B7F5-4F38-BB26-951E8205FCE5}" sibTransId="{634516DD-1B3D-49DD-8E43-F7E9F8DBE5B7}"/>
    <dgm:cxn modelId="{1D343970-CA32-4323-AC06-D49C347590B4}" type="presOf" srcId="{62EAAC1D-4DF6-4B03-B3DF-271215E34AF0}" destId="{4799E475-FB59-48AA-8698-822C0006BA81}" srcOrd="0" destOrd="0" presId="urn:microsoft.com/office/officeart/2005/8/layout/process2"/>
    <dgm:cxn modelId="{BEA3D13B-A03C-4175-8CE0-709A7042C304}" type="presOf" srcId="{90056A05-08C2-455E-91FF-5C60833B1A9E}" destId="{0699C176-061A-4C03-A966-77594ED215F5}" srcOrd="0" destOrd="0" presId="urn:microsoft.com/office/officeart/2005/8/layout/process2"/>
    <dgm:cxn modelId="{DB9D5114-2309-462D-BFB1-2024BF693C71}" type="presOf" srcId="{FB6A7D6C-99A7-4791-9D54-3BD45884D0DB}" destId="{C604E22B-4F57-4610-AEC4-7762DF35576A}" srcOrd="0" destOrd="0" presId="urn:microsoft.com/office/officeart/2005/8/layout/process2"/>
    <dgm:cxn modelId="{228DE343-D50E-402F-B051-739BA27A8C45}" type="presOf" srcId="{90056A05-08C2-455E-91FF-5C60833B1A9E}" destId="{DFF16904-4441-4553-83A4-A1795FBED312}" srcOrd="1" destOrd="0" presId="urn:microsoft.com/office/officeart/2005/8/layout/process2"/>
    <dgm:cxn modelId="{8AE252E2-9006-465D-813A-EAF4A70524EE}" type="presOf" srcId="{634516DD-1B3D-49DD-8E43-F7E9F8DBE5B7}" destId="{CBBD141D-0285-4E76-A9BF-4E533871FA70}" srcOrd="0" destOrd="0" presId="urn:microsoft.com/office/officeart/2005/8/layout/process2"/>
    <dgm:cxn modelId="{1ECD1694-3FFF-4F14-8F1D-82B883433D30}" srcId="{CEF1DF82-6864-4765-9A37-6E94150F8111}" destId="{FB6A7D6C-99A7-4791-9D54-3BD45884D0DB}" srcOrd="2" destOrd="0" parTransId="{CBB3D9CE-ED20-4672-8B58-005DF35EFF64}" sibTransId="{46987F0C-2F84-49B9-BE52-2826EDC48271}"/>
    <dgm:cxn modelId="{364D9768-AE88-453B-9A8A-526082336742}" type="presParOf" srcId="{A78AFF18-740B-41AE-8725-4DA753D82CAA}" destId="{60C59555-EF2F-4420-A2FC-70CDE2398CA0}" srcOrd="0" destOrd="0" presId="urn:microsoft.com/office/officeart/2005/8/layout/process2"/>
    <dgm:cxn modelId="{79EA9D39-C9F0-415D-A8F7-49C78067648F}" type="presParOf" srcId="{A78AFF18-740B-41AE-8725-4DA753D82CAA}" destId="{CBBD141D-0285-4E76-A9BF-4E533871FA70}" srcOrd="1" destOrd="0" presId="urn:microsoft.com/office/officeart/2005/8/layout/process2"/>
    <dgm:cxn modelId="{59A07D99-B648-4C78-87FD-A09FD414B39E}" type="presParOf" srcId="{CBBD141D-0285-4E76-A9BF-4E533871FA70}" destId="{F90D3854-66A3-4C21-9DA0-2635A3993D74}" srcOrd="0" destOrd="0" presId="urn:microsoft.com/office/officeart/2005/8/layout/process2"/>
    <dgm:cxn modelId="{CF937CDC-DF82-4D59-8D08-97C85F499B38}" type="presParOf" srcId="{A78AFF18-740B-41AE-8725-4DA753D82CAA}" destId="{4799E475-FB59-48AA-8698-822C0006BA81}" srcOrd="2" destOrd="0" presId="urn:microsoft.com/office/officeart/2005/8/layout/process2"/>
    <dgm:cxn modelId="{A6767D04-C931-4AC4-8B48-D2A2A603B1BA}" type="presParOf" srcId="{A78AFF18-740B-41AE-8725-4DA753D82CAA}" destId="{0699C176-061A-4C03-A966-77594ED215F5}" srcOrd="3" destOrd="0" presId="urn:microsoft.com/office/officeart/2005/8/layout/process2"/>
    <dgm:cxn modelId="{C1E2BAC4-1E1A-46D3-95D2-57ADD4BACF7C}" type="presParOf" srcId="{0699C176-061A-4C03-A966-77594ED215F5}" destId="{DFF16904-4441-4553-83A4-A1795FBED312}" srcOrd="0" destOrd="0" presId="urn:microsoft.com/office/officeart/2005/8/layout/process2"/>
    <dgm:cxn modelId="{8DC5E94B-BB56-412D-8069-6B6B59B06FA4}" type="presParOf" srcId="{A78AFF18-740B-41AE-8725-4DA753D82CAA}" destId="{C604E22B-4F57-4610-AEC4-7762DF35576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B716F5-0E56-49F1-A162-7DF57CDC236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35388873-6147-4C49-9722-A6EE6B0313F0}">
      <dgm:prSet phldrT="[Text]"/>
      <dgm:spPr/>
      <dgm:t>
        <a:bodyPr/>
        <a:lstStyle/>
        <a:p>
          <a:r>
            <a:rPr lang="pl-PL" dirty="0" smtClean="0"/>
            <a:t>Jednym z etapów rejestracji na stronie jest wybranie z listy rozwijalnej typu konta – klient(1)/sprzedawca(2).</a:t>
          </a:r>
          <a:endParaRPr lang="pl-PL" dirty="0"/>
        </a:p>
      </dgm:t>
    </dgm:pt>
    <dgm:pt modelId="{29418336-0916-47F8-A050-4AF4CFEDCDC8}" type="parTrans" cxnId="{3225A065-DAFD-4F25-8B4F-C22FD1CA2EB6}">
      <dgm:prSet/>
      <dgm:spPr/>
      <dgm:t>
        <a:bodyPr/>
        <a:lstStyle/>
        <a:p>
          <a:endParaRPr lang="pl-PL"/>
        </a:p>
      </dgm:t>
    </dgm:pt>
    <dgm:pt modelId="{7EE3A8F8-543D-4295-A681-58ABF62B4674}" type="sibTrans" cxnId="{3225A065-DAFD-4F25-8B4F-C22FD1CA2EB6}">
      <dgm:prSet/>
      <dgm:spPr/>
      <dgm:t>
        <a:bodyPr/>
        <a:lstStyle/>
        <a:p>
          <a:endParaRPr lang="pl-PL"/>
        </a:p>
      </dgm:t>
    </dgm:pt>
    <dgm:pt modelId="{AE093820-3E05-4D42-BB26-83E5AABCBED3}">
      <dgm:prSet phldrT="[Text]"/>
      <dgm:spPr/>
      <dgm:t>
        <a:bodyPr/>
        <a:lstStyle/>
        <a:p>
          <a:r>
            <a:rPr lang="pl-PL" dirty="0" smtClean="0"/>
            <a:t>Użytkownik  modyfikuje pozycje listy rozwijalnej i obok dwóch dostępnych, dodaje trzecią, z kolejną wartością (3). Przesyła cały formularz.</a:t>
          </a:r>
          <a:endParaRPr lang="pl-PL" dirty="0"/>
        </a:p>
      </dgm:t>
    </dgm:pt>
    <dgm:pt modelId="{72EB7E53-482A-488D-8436-AFCE8C0C05A8}" type="parTrans" cxnId="{FEA922CB-0E94-44E5-9997-6C68DD1A18A3}">
      <dgm:prSet/>
      <dgm:spPr/>
      <dgm:t>
        <a:bodyPr/>
        <a:lstStyle/>
        <a:p>
          <a:endParaRPr lang="pl-PL"/>
        </a:p>
      </dgm:t>
    </dgm:pt>
    <dgm:pt modelId="{137E7249-480A-495B-ACBE-0B21AA77CC24}" type="sibTrans" cxnId="{FEA922CB-0E94-44E5-9997-6C68DD1A18A3}">
      <dgm:prSet/>
      <dgm:spPr/>
      <dgm:t>
        <a:bodyPr/>
        <a:lstStyle/>
        <a:p>
          <a:endParaRPr lang="pl-PL"/>
        </a:p>
      </dgm:t>
    </dgm:pt>
    <dgm:pt modelId="{CBDA0A86-30BE-4E93-BEB4-DC7B0E1A2EC7}">
      <dgm:prSet phldrT="[Text]"/>
      <dgm:spPr/>
      <dgm:t>
        <a:bodyPr/>
        <a:lstStyle/>
        <a:p>
          <a:r>
            <a:rPr lang="pl-PL" dirty="0" smtClean="0"/>
            <a:t>Serwer nie weryfikuje czy trzecia wartość jest poprawna (a tym bardziej, czy użytkownik miał prawo jej użyć). W najlepszym przypadku użytkownik nie może uzyskać dostępu do systemu, w najgorszym zostaje administratorem :)</a:t>
          </a:r>
          <a:endParaRPr lang="pl-PL" dirty="0"/>
        </a:p>
      </dgm:t>
    </dgm:pt>
    <dgm:pt modelId="{2D53771F-8B61-49B5-B4ED-5487BE5D76A8}" type="parTrans" cxnId="{7669B47E-E9B0-4DA4-837F-4449F92438C1}">
      <dgm:prSet/>
      <dgm:spPr/>
      <dgm:t>
        <a:bodyPr/>
        <a:lstStyle/>
        <a:p>
          <a:endParaRPr lang="pl-PL"/>
        </a:p>
      </dgm:t>
    </dgm:pt>
    <dgm:pt modelId="{A8F212E6-F732-4099-AFBC-CF43E89400EC}" type="sibTrans" cxnId="{7669B47E-E9B0-4DA4-837F-4449F92438C1}">
      <dgm:prSet/>
      <dgm:spPr/>
      <dgm:t>
        <a:bodyPr/>
        <a:lstStyle/>
        <a:p>
          <a:endParaRPr lang="pl-PL"/>
        </a:p>
      </dgm:t>
    </dgm:pt>
    <dgm:pt modelId="{32E784ED-69E6-4D9B-8C80-93F710D26ECF}" type="pres">
      <dgm:prSet presAssocID="{A6B716F5-0E56-49F1-A162-7DF57CDC2368}" presName="linearFlow" presStyleCnt="0">
        <dgm:presLayoutVars>
          <dgm:resizeHandles val="exact"/>
        </dgm:presLayoutVars>
      </dgm:prSet>
      <dgm:spPr/>
    </dgm:pt>
    <dgm:pt modelId="{A2BB0173-D8BF-4D36-AEEB-C2D848657C59}" type="pres">
      <dgm:prSet presAssocID="{35388873-6147-4C49-9722-A6EE6B0313F0}" presName="node" presStyleLbl="node1" presStyleIdx="0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49A1C92-F4A3-457A-B7C7-8632A7DE3C00}" type="pres">
      <dgm:prSet presAssocID="{7EE3A8F8-543D-4295-A681-58ABF62B4674}" presName="sibTrans" presStyleLbl="sibTrans2D1" presStyleIdx="0" presStyleCnt="2"/>
      <dgm:spPr/>
      <dgm:t>
        <a:bodyPr/>
        <a:lstStyle/>
        <a:p>
          <a:endParaRPr lang="pl-PL"/>
        </a:p>
      </dgm:t>
    </dgm:pt>
    <dgm:pt modelId="{12686AE7-9365-4426-AAAB-C227589B7014}" type="pres">
      <dgm:prSet presAssocID="{7EE3A8F8-543D-4295-A681-58ABF62B4674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23FCAE2B-1640-42A5-987E-9483F6DB2B45}" type="pres">
      <dgm:prSet presAssocID="{AE093820-3E05-4D42-BB26-83E5AABCBED3}" presName="node" presStyleLbl="node1" presStyleIdx="1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65765D5-F2D3-47D8-A9B3-C0BDDF039EBC}" type="pres">
      <dgm:prSet presAssocID="{137E7249-480A-495B-ACBE-0B21AA77CC24}" presName="sibTrans" presStyleLbl="sibTrans2D1" presStyleIdx="1" presStyleCnt="2"/>
      <dgm:spPr/>
      <dgm:t>
        <a:bodyPr/>
        <a:lstStyle/>
        <a:p>
          <a:endParaRPr lang="pl-PL"/>
        </a:p>
      </dgm:t>
    </dgm:pt>
    <dgm:pt modelId="{AFC125E7-C8E0-496D-984B-A6365E315153}" type="pres">
      <dgm:prSet presAssocID="{137E7249-480A-495B-ACBE-0B21AA77CC24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6A0EE30E-6B15-43F4-A395-0C5825E11B82}" type="pres">
      <dgm:prSet presAssocID="{CBDA0A86-30BE-4E93-BEB4-DC7B0E1A2EC7}" presName="node" presStyleLbl="node1" presStyleIdx="2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EA922CB-0E94-44E5-9997-6C68DD1A18A3}" srcId="{A6B716F5-0E56-49F1-A162-7DF57CDC2368}" destId="{AE093820-3E05-4D42-BB26-83E5AABCBED3}" srcOrd="1" destOrd="0" parTransId="{72EB7E53-482A-488D-8436-AFCE8C0C05A8}" sibTransId="{137E7249-480A-495B-ACBE-0B21AA77CC24}"/>
    <dgm:cxn modelId="{73599E7A-4483-411C-9B5F-B78924EEAC95}" type="presOf" srcId="{A6B716F5-0E56-49F1-A162-7DF57CDC2368}" destId="{32E784ED-69E6-4D9B-8C80-93F710D26ECF}" srcOrd="0" destOrd="0" presId="urn:microsoft.com/office/officeart/2005/8/layout/process2"/>
    <dgm:cxn modelId="{3C079DFB-C128-4488-BF22-0E3DFDB7CB9C}" type="presOf" srcId="{137E7249-480A-495B-ACBE-0B21AA77CC24}" destId="{AFC125E7-C8E0-496D-984B-A6365E315153}" srcOrd="1" destOrd="0" presId="urn:microsoft.com/office/officeart/2005/8/layout/process2"/>
    <dgm:cxn modelId="{686D6533-5AA3-4221-8CF4-464225236F6B}" type="presOf" srcId="{7EE3A8F8-543D-4295-A681-58ABF62B4674}" destId="{12686AE7-9365-4426-AAAB-C227589B7014}" srcOrd="1" destOrd="0" presId="urn:microsoft.com/office/officeart/2005/8/layout/process2"/>
    <dgm:cxn modelId="{9D0575A6-7745-40BA-A6ED-F67F5D18E087}" type="presOf" srcId="{137E7249-480A-495B-ACBE-0B21AA77CC24}" destId="{265765D5-F2D3-47D8-A9B3-C0BDDF039EBC}" srcOrd="0" destOrd="0" presId="urn:microsoft.com/office/officeart/2005/8/layout/process2"/>
    <dgm:cxn modelId="{EC439FCE-27BE-4EB5-8862-005BA93456A9}" type="presOf" srcId="{AE093820-3E05-4D42-BB26-83E5AABCBED3}" destId="{23FCAE2B-1640-42A5-987E-9483F6DB2B45}" srcOrd="0" destOrd="0" presId="urn:microsoft.com/office/officeart/2005/8/layout/process2"/>
    <dgm:cxn modelId="{7669B47E-E9B0-4DA4-837F-4449F92438C1}" srcId="{A6B716F5-0E56-49F1-A162-7DF57CDC2368}" destId="{CBDA0A86-30BE-4E93-BEB4-DC7B0E1A2EC7}" srcOrd="2" destOrd="0" parTransId="{2D53771F-8B61-49B5-B4ED-5487BE5D76A8}" sibTransId="{A8F212E6-F732-4099-AFBC-CF43E89400EC}"/>
    <dgm:cxn modelId="{3225A065-DAFD-4F25-8B4F-C22FD1CA2EB6}" srcId="{A6B716F5-0E56-49F1-A162-7DF57CDC2368}" destId="{35388873-6147-4C49-9722-A6EE6B0313F0}" srcOrd="0" destOrd="0" parTransId="{29418336-0916-47F8-A050-4AF4CFEDCDC8}" sibTransId="{7EE3A8F8-543D-4295-A681-58ABF62B4674}"/>
    <dgm:cxn modelId="{C6C37AA8-2B4F-4072-93E1-2CB35DAD5005}" type="presOf" srcId="{7EE3A8F8-543D-4295-A681-58ABF62B4674}" destId="{349A1C92-F4A3-457A-B7C7-8632A7DE3C00}" srcOrd="0" destOrd="0" presId="urn:microsoft.com/office/officeart/2005/8/layout/process2"/>
    <dgm:cxn modelId="{F2394E75-4C06-418E-B179-228F6610A9D0}" type="presOf" srcId="{CBDA0A86-30BE-4E93-BEB4-DC7B0E1A2EC7}" destId="{6A0EE30E-6B15-43F4-A395-0C5825E11B82}" srcOrd="0" destOrd="0" presId="urn:microsoft.com/office/officeart/2005/8/layout/process2"/>
    <dgm:cxn modelId="{E65B047F-2BB4-4EF0-976D-BC88E9217C94}" type="presOf" srcId="{35388873-6147-4C49-9722-A6EE6B0313F0}" destId="{A2BB0173-D8BF-4D36-AEEB-C2D848657C59}" srcOrd="0" destOrd="0" presId="urn:microsoft.com/office/officeart/2005/8/layout/process2"/>
    <dgm:cxn modelId="{EA95F421-BDB4-4EE4-BFED-479A5F61F2A3}" type="presParOf" srcId="{32E784ED-69E6-4D9B-8C80-93F710D26ECF}" destId="{A2BB0173-D8BF-4D36-AEEB-C2D848657C59}" srcOrd="0" destOrd="0" presId="urn:microsoft.com/office/officeart/2005/8/layout/process2"/>
    <dgm:cxn modelId="{BF2418C0-35F9-483E-A41C-C46AF37F6B51}" type="presParOf" srcId="{32E784ED-69E6-4D9B-8C80-93F710D26ECF}" destId="{349A1C92-F4A3-457A-B7C7-8632A7DE3C00}" srcOrd="1" destOrd="0" presId="urn:microsoft.com/office/officeart/2005/8/layout/process2"/>
    <dgm:cxn modelId="{2CC88E01-7BDB-47D8-947B-86E0DC10BD35}" type="presParOf" srcId="{349A1C92-F4A3-457A-B7C7-8632A7DE3C00}" destId="{12686AE7-9365-4426-AAAB-C227589B7014}" srcOrd="0" destOrd="0" presId="urn:microsoft.com/office/officeart/2005/8/layout/process2"/>
    <dgm:cxn modelId="{75776534-F721-4466-A050-B3AE07F2A86A}" type="presParOf" srcId="{32E784ED-69E6-4D9B-8C80-93F710D26ECF}" destId="{23FCAE2B-1640-42A5-987E-9483F6DB2B45}" srcOrd="2" destOrd="0" presId="urn:microsoft.com/office/officeart/2005/8/layout/process2"/>
    <dgm:cxn modelId="{0930A55A-5BE7-4061-8F4B-57B26A463783}" type="presParOf" srcId="{32E784ED-69E6-4D9B-8C80-93F710D26ECF}" destId="{265765D5-F2D3-47D8-A9B3-C0BDDF039EBC}" srcOrd="3" destOrd="0" presId="urn:microsoft.com/office/officeart/2005/8/layout/process2"/>
    <dgm:cxn modelId="{A620771D-E61D-42EC-84ED-948436DC489E}" type="presParOf" srcId="{265765D5-F2D3-47D8-A9B3-C0BDDF039EBC}" destId="{AFC125E7-C8E0-496D-984B-A6365E315153}" srcOrd="0" destOrd="0" presId="urn:microsoft.com/office/officeart/2005/8/layout/process2"/>
    <dgm:cxn modelId="{76FC12FA-F172-4A26-B17A-9D49E438881C}" type="presParOf" srcId="{32E784ED-69E6-4D9B-8C80-93F710D26ECF}" destId="{6A0EE30E-6B15-43F4-A395-0C5825E11B8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2384AF-84E6-4C56-A8C8-05D0B37DD73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8E211F4-A158-497E-A340-2ECC22C2CAD5}">
      <dgm:prSet phldrT="[Text]"/>
      <dgm:spPr/>
      <dgm:t>
        <a:bodyPr/>
        <a:lstStyle/>
        <a:p>
          <a:r>
            <a:rPr lang="pl-PL" dirty="0" smtClean="0"/>
            <a:t>Użytkownik jest zalogowany na stronie abc, która umożliwia skasowanie swoich wpisów na forum poprzez wywołanie akcji /</a:t>
          </a:r>
          <a:r>
            <a:rPr lang="pl-PL" dirty="0" err="1" smtClean="0"/>
            <a:t>phorum</a:t>
          </a:r>
          <a:r>
            <a:rPr lang="pl-PL" dirty="0" smtClean="0"/>
            <a:t>/</a:t>
          </a:r>
          <a:r>
            <a:rPr lang="pl-PL" dirty="0" err="1" smtClean="0"/>
            <a:t>deleteall</a:t>
          </a:r>
          <a:endParaRPr lang="pl-PL" dirty="0"/>
        </a:p>
      </dgm:t>
    </dgm:pt>
    <dgm:pt modelId="{0BE3B3A8-C402-486A-B0F7-D17A915F8725}" type="parTrans" cxnId="{BD388006-BE3D-48BB-87B4-AD8C305ECE39}">
      <dgm:prSet/>
      <dgm:spPr/>
      <dgm:t>
        <a:bodyPr/>
        <a:lstStyle/>
        <a:p>
          <a:endParaRPr lang="pl-PL"/>
        </a:p>
      </dgm:t>
    </dgm:pt>
    <dgm:pt modelId="{FE8D2D52-AB92-468E-BCDF-E4A6C057CF73}" type="sibTrans" cxnId="{BD388006-BE3D-48BB-87B4-AD8C305ECE39}">
      <dgm:prSet/>
      <dgm:spPr/>
      <dgm:t>
        <a:bodyPr/>
        <a:lstStyle/>
        <a:p>
          <a:endParaRPr lang="pl-PL"/>
        </a:p>
      </dgm:t>
    </dgm:pt>
    <dgm:pt modelId="{4372052E-8756-4D8C-83EB-9ADAA8B30CC5}">
      <dgm:prSet phldrT="[Text]"/>
      <dgm:spPr/>
      <dgm:t>
        <a:bodyPr/>
        <a:lstStyle/>
        <a:p>
          <a:r>
            <a:rPr lang="pl-PL" dirty="0" smtClean="0"/>
            <a:t>Użytkownik zostaje zwabiony na stronę </a:t>
          </a:r>
          <a:r>
            <a:rPr lang="pl-PL" dirty="0" err="1" smtClean="0"/>
            <a:t>xyz</a:t>
          </a:r>
          <a:r>
            <a:rPr lang="pl-PL" dirty="0" smtClean="0"/>
            <a:t> na której znajduje się link opisany jako odnośnik do… ;) Użytkownik klika link, który… przekierowuje go do /</a:t>
          </a:r>
          <a:r>
            <a:rPr lang="pl-PL" dirty="0" err="1" smtClean="0"/>
            <a:t>phorum</a:t>
          </a:r>
          <a:r>
            <a:rPr lang="pl-PL" dirty="0" smtClean="0"/>
            <a:t>/</a:t>
          </a:r>
          <a:r>
            <a:rPr lang="pl-PL" dirty="0" err="1" smtClean="0"/>
            <a:t>deleteall</a:t>
          </a:r>
          <a:endParaRPr lang="pl-PL" dirty="0"/>
        </a:p>
      </dgm:t>
    </dgm:pt>
    <dgm:pt modelId="{27DF8FB8-D8D9-4B5B-BBED-42AB7B0BAE1D}" type="parTrans" cxnId="{7DB08CBE-6EC0-4F4E-92FA-6CBD37F8104B}">
      <dgm:prSet/>
      <dgm:spPr/>
      <dgm:t>
        <a:bodyPr/>
        <a:lstStyle/>
        <a:p>
          <a:endParaRPr lang="pl-PL"/>
        </a:p>
      </dgm:t>
    </dgm:pt>
    <dgm:pt modelId="{9BA05181-CC2A-4E03-8C9C-05DD2F71EBDD}" type="sibTrans" cxnId="{7DB08CBE-6EC0-4F4E-92FA-6CBD37F8104B}">
      <dgm:prSet/>
      <dgm:spPr/>
      <dgm:t>
        <a:bodyPr/>
        <a:lstStyle/>
        <a:p>
          <a:endParaRPr lang="pl-PL"/>
        </a:p>
      </dgm:t>
    </dgm:pt>
    <dgm:pt modelId="{900ADFF2-6622-413C-B047-95638C5DA49B}">
      <dgm:prSet phldrT="[Text]"/>
      <dgm:spPr/>
      <dgm:t>
        <a:bodyPr/>
        <a:lstStyle/>
        <a:p>
          <a:r>
            <a:rPr lang="pl-PL" dirty="0" smtClean="0"/>
            <a:t>Użytkownik już nigdy nie zobaczy swoich postów na forum serwisu abc </a:t>
          </a:r>
          <a:r>
            <a:rPr lang="pl-PL" dirty="0" smtClean="0">
              <a:sym typeface="Wingdings" panose="05000000000000000000" pitchFamily="2" charset="2"/>
            </a:rPr>
            <a:t></a:t>
          </a:r>
          <a:endParaRPr lang="pl-PL" dirty="0"/>
        </a:p>
      </dgm:t>
    </dgm:pt>
    <dgm:pt modelId="{36C750A4-CC85-4975-B774-022DFCA958BF}" type="parTrans" cxnId="{F01064C0-EE17-4919-8421-1C48CE3917AD}">
      <dgm:prSet/>
      <dgm:spPr/>
      <dgm:t>
        <a:bodyPr/>
        <a:lstStyle/>
        <a:p>
          <a:endParaRPr lang="pl-PL"/>
        </a:p>
      </dgm:t>
    </dgm:pt>
    <dgm:pt modelId="{90D30334-8DAB-41CF-9D24-6FB9E8F8B4D5}" type="sibTrans" cxnId="{F01064C0-EE17-4919-8421-1C48CE3917AD}">
      <dgm:prSet/>
      <dgm:spPr/>
      <dgm:t>
        <a:bodyPr/>
        <a:lstStyle/>
        <a:p>
          <a:endParaRPr lang="pl-PL"/>
        </a:p>
      </dgm:t>
    </dgm:pt>
    <dgm:pt modelId="{6D570D6B-D924-4775-8C0D-FD59BDE85AB7}" type="pres">
      <dgm:prSet presAssocID="{DE2384AF-84E6-4C56-A8C8-05D0B37DD73E}" presName="linearFlow" presStyleCnt="0">
        <dgm:presLayoutVars>
          <dgm:resizeHandles val="exact"/>
        </dgm:presLayoutVars>
      </dgm:prSet>
      <dgm:spPr/>
    </dgm:pt>
    <dgm:pt modelId="{B1CE7503-56E7-4AF6-ABC7-F1167AF89B3C}" type="pres">
      <dgm:prSet presAssocID="{F8E211F4-A158-497E-A340-2ECC22C2CAD5}" presName="node" presStyleLbl="node1" presStyleIdx="0" presStyleCnt="3" custScaleX="3084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188DB2D-2BE6-47A8-8DB5-6F659E25E429}" type="pres">
      <dgm:prSet presAssocID="{FE8D2D52-AB92-468E-BCDF-E4A6C057CF73}" presName="sibTrans" presStyleLbl="sibTrans2D1" presStyleIdx="0" presStyleCnt="2"/>
      <dgm:spPr/>
      <dgm:t>
        <a:bodyPr/>
        <a:lstStyle/>
        <a:p>
          <a:endParaRPr lang="pl-PL"/>
        </a:p>
      </dgm:t>
    </dgm:pt>
    <dgm:pt modelId="{1A398490-0042-4F54-B9AC-5DEBB3BBC38F}" type="pres">
      <dgm:prSet presAssocID="{FE8D2D52-AB92-468E-BCDF-E4A6C057CF73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E28D0886-C166-4126-9C6F-7D2A8787B832}" type="pres">
      <dgm:prSet presAssocID="{4372052E-8756-4D8C-83EB-9ADAA8B30CC5}" presName="node" presStyleLbl="node1" presStyleIdx="1" presStyleCnt="3" custScaleX="3084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885339-7C0C-4359-832D-D01CABBA8A10}" type="pres">
      <dgm:prSet presAssocID="{9BA05181-CC2A-4E03-8C9C-05DD2F71EBDD}" presName="sibTrans" presStyleLbl="sibTrans2D1" presStyleIdx="1" presStyleCnt="2"/>
      <dgm:spPr/>
      <dgm:t>
        <a:bodyPr/>
        <a:lstStyle/>
        <a:p>
          <a:endParaRPr lang="pl-PL"/>
        </a:p>
      </dgm:t>
    </dgm:pt>
    <dgm:pt modelId="{4B3C0ABF-0A4B-422F-B230-49867AB2CEF2}" type="pres">
      <dgm:prSet presAssocID="{9BA05181-CC2A-4E03-8C9C-05DD2F71EBDD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6B925A30-BE9E-4217-AFF3-8514AC3B9D37}" type="pres">
      <dgm:prSet presAssocID="{900ADFF2-6622-413C-B047-95638C5DA49B}" presName="node" presStyleLbl="node1" presStyleIdx="2" presStyleCnt="3" custScaleX="3084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529484C-A225-46AA-B6A0-F62A317807E3}" type="presOf" srcId="{FE8D2D52-AB92-468E-BCDF-E4A6C057CF73}" destId="{1A398490-0042-4F54-B9AC-5DEBB3BBC38F}" srcOrd="1" destOrd="0" presId="urn:microsoft.com/office/officeart/2005/8/layout/process2"/>
    <dgm:cxn modelId="{4CC9B49E-9C30-4D8B-9271-C15CBFF98A31}" type="presOf" srcId="{9BA05181-CC2A-4E03-8C9C-05DD2F71EBDD}" destId="{4B3C0ABF-0A4B-422F-B230-49867AB2CEF2}" srcOrd="1" destOrd="0" presId="urn:microsoft.com/office/officeart/2005/8/layout/process2"/>
    <dgm:cxn modelId="{7DB08CBE-6EC0-4F4E-92FA-6CBD37F8104B}" srcId="{DE2384AF-84E6-4C56-A8C8-05D0B37DD73E}" destId="{4372052E-8756-4D8C-83EB-9ADAA8B30CC5}" srcOrd="1" destOrd="0" parTransId="{27DF8FB8-D8D9-4B5B-BBED-42AB7B0BAE1D}" sibTransId="{9BA05181-CC2A-4E03-8C9C-05DD2F71EBDD}"/>
    <dgm:cxn modelId="{74EA991E-3C3B-4639-8BB5-4A6899CA0C94}" type="presOf" srcId="{4372052E-8756-4D8C-83EB-9ADAA8B30CC5}" destId="{E28D0886-C166-4126-9C6F-7D2A8787B832}" srcOrd="0" destOrd="0" presId="urn:microsoft.com/office/officeart/2005/8/layout/process2"/>
    <dgm:cxn modelId="{0FF14767-1071-4DD7-81C7-C08C8C10050B}" type="presOf" srcId="{F8E211F4-A158-497E-A340-2ECC22C2CAD5}" destId="{B1CE7503-56E7-4AF6-ABC7-F1167AF89B3C}" srcOrd="0" destOrd="0" presId="urn:microsoft.com/office/officeart/2005/8/layout/process2"/>
    <dgm:cxn modelId="{59CA38C2-6BE6-484E-9860-F97909B1E862}" type="presOf" srcId="{9BA05181-CC2A-4E03-8C9C-05DD2F71EBDD}" destId="{DD885339-7C0C-4359-832D-D01CABBA8A10}" srcOrd="0" destOrd="0" presId="urn:microsoft.com/office/officeart/2005/8/layout/process2"/>
    <dgm:cxn modelId="{3A7C1CF7-457A-47DB-BFCC-A9103E74ACAA}" type="presOf" srcId="{DE2384AF-84E6-4C56-A8C8-05D0B37DD73E}" destId="{6D570D6B-D924-4775-8C0D-FD59BDE85AB7}" srcOrd="0" destOrd="0" presId="urn:microsoft.com/office/officeart/2005/8/layout/process2"/>
    <dgm:cxn modelId="{B37AD192-970B-481E-8399-DC76EB095F9C}" type="presOf" srcId="{900ADFF2-6622-413C-B047-95638C5DA49B}" destId="{6B925A30-BE9E-4217-AFF3-8514AC3B9D37}" srcOrd="0" destOrd="0" presId="urn:microsoft.com/office/officeart/2005/8/layout/process2"/>
    <dgm:cxn modelId="{F01064C0-EE17-4919-8421-1C48CE3917AD}" srcId="{DE2384AF-84E6-4C56-A8C8-05D0B37DD73E}" destId="{900ADFF2-6622-413C-B047-95638C5DA49B}" srcOrd="2" destOrd="0" parTransId="{36C750A4-CC85-4975-B774-022DFCA958BF}" sibTransId="{90D30334-8DAB-41CF-9D24-6FB9E8F8B4D5}"/>
    <dgm:cxn modelId="{BD388006-BE3D-48BB-87B4-AD8C305ECE39}" srcId="{DE2384AF-84E6-4C56-A8C8-05D0B37DD73E}" destId="{F8E211F4-A158-497E-A340-2ECC22C2CAD5}" srcOrd="0" destOrd="0" parTransId="{0BE3B3A8-C402-486A-B0F7-D17A915F8725}" sibTransId="{FE8D2D52-AB92-468E-BCDF-E4A6C057CF73}"/>
    <dgm:cxn modelId="{49FC53D9-5CF7-4E5A-A261-4C92A71710C2}" type="presOf" srcId="{FE8D2D52-AB92-468E-BCDF-E4A6C057CF73}" destId="{C188DB2D-2BE6-47A8-8DB5-6F659E25E429}" srcOrd="0" destOrd="0" presId="urn:microsoft.com/office/officeart/2005/8/layout/process2"/>
    <dgm:cxn modelId="{7ED2FD6D-6E49-4DDB-9164-0DC8A038953C}" type="presParOf" srcId="{6D570D6B-D924-4775-8C0D-FD59BDE85AB7}" destId="{B1CE7503-56E7-4AF6-ABC7-F1167AF89B3C}" srcOrd="0" destOrd="0" presId="urn:microsoft.com/office/officeart/2005/8/layout/process2"/>
    <dgm:cxn modelId="{82564CE7-42E8-49B0-86F4-3236E063F673}" type="presParOf" srcId="{6D570D6B-D924-4775-8C0D-FD59BDE85AB7}" destId="{C188DB2D-2BE6-47A8-8DB5-6F659E25E429}" srcOrd="1" destOrd="0" presId="urn:microsoft.com/office/officeart/2005/8/layout/process2"/>
    <dgm:cxn modelId="{5FEF3BB8-B1CC-455A-8E62-F35EA7333565}" type="presParOf" srcId="{C188DB2D-2BE6-47A8-8DB5-6F659E25E429}" destId="{1A398490-0042-4F54-B9AC-5DEBB3BBC38F}" srcOrd="0" destOrd="0" presId="urn:microsoft.com/office/officeart/2005/8/layout/process2"/>
    <dgm:cxn modelId="{976B1469-0833-4447-8A03-CEEFDB80A76F}" type="presParOf" srcId="{6D570D6B-D924-4775-8C0D-FD59BDE85AB7}" destId="{E28D0886-C166-4126-9C6F-7D2A8787B832}" srcOrd="2" destOrd="0" presId="urn:microsoft.com/office/officeart/2005/8/layout/process2"/>
    <dgm:cxn modelId="{91535C65-CCF6-4C9C-9EF4-C53299C40D57}" type="presParOf" srcId="{6D570D6B-D924-4775-8C0D-FD59BDE85AB7}" destId="{DD885339-7C0C-4359-832D-D01CABBA8A10}" srcOrd="3" destOrd="0" presId="urn:microsoft.com/office/officeart/2005/8/layout/process2"/>
    <dgm:cxn modelId="{6679C041-04A2-4118-90D7-E23C5A239C34}" type="presParOf" srcId="{DD885339-7C0C-4359-832D-D01CABBA8A10}" destId="{4B3C0ABF-0A4B-422F-B230-49867AB2CEF2}" srcOrd="0" destOrd="0" presId="urn:microsoft.com/office/officeart/2005/8/layout/process2"/>
    <dgm:cxn modelId="{8537E0E7-D1C7-4A59-8C57-D19EC4520052}" type="presParOf" srcId="{6D570D6B-D924-4775-8C0D-FD59BDE85AB7}" destId="{6B925A30-BE9E-4217-AFF3-8514AC3B9D3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2F4113-295E-436D-A4CD-C14AC89D14B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CA7F6FC3-747C-40F0-932A-782397120194}">
      <dgm:prSet phldrT="[Text]"/>
      <dgm:spPr/>
      <dgm:t>
        <a:bodyPr/>
        <a:lstStyle/>
        <a:p>
          <a:r>
            <a:rPr lang="pl-PL" dirty="0" smtClean="0"/>
            <a:t>Strona nie filtruje danych przekazywanych przez użytkownika, prezentując je w dokładnie takiej samej formie.</a:t>
          </a:r>
          <a:endParaRPr lang="pl-PL" dirty="0"/>
        </a:p>
      </dgm:t>
    </dgm:pt>
    <dgm:pt modelId="{375D1918-4F76-46AF-B595-E8142E3B5BA2}" type="parTrans" cxnId="{A9BB5EC2-6C0B-4C1A-9CBF-A4CF1D7129FC}">
      <dgm:prSet/>
      <dgm:spPr/>
      <dgm:t>
        <a:bodyPr/>
        <a:lstStyle/>
        <a:p>
          <a:endParaRPr lang="pl-PL"/>
        </a:p>
      </dgm:t>
    </dgm:pt>
    <dgm:pt modelId="{2EAB9061-3D3E-4281-84F5-5D6D365D650A}" type="sibTrans" cxnId="{A9BB5EC2-6C0B-4C1A-9CBF-A4CF1D7129FC}">
      <dgm:prSet/>
      <dgm:spPr/>
      <dgm:t>
        <a:bodyPr/>
        <a:lstStyle/>
        <a:p>
          <a:endParaRPr lang="pl-PL"/>
        </a:p>
      </dgm:t>
    </dgm:pt>
    <dgm:pt modelId="{831647EF-EFCF-41A4-A3AE-2F850BA45303}">
      <dgm:prSet phldrT="[Text]"/>
      <dgm:spPr/>
      <dgm:t>
        <a:bodyPr/>
        <a:lstStyle/>
        <a:p>
          <a:r>
            <a:rPr lang="pl-PL" dirty="0" smtClean="0"/>
            <a:t>Atakujący dodaje komentarz zawierający kod </a:t>
          </a:r>
          <a:r>
            <a:rPr lang="pl-PL" dirty="0" err="1" smtClean="0"/>
            <a:t>JavaScript</a:t>
          </a:r>
          <a:r>
            <a:rPr lang="pl-PL" dirty="0" smtClean="0"/>
            <a:t>, który odczytuje ciasteczko sesji i przesyła je we wskazane miejsce.</a:t>
          </a:r>
          <a:endParaRPr lang="pl-PL" dirty="0"/>
        </a:p>
      </dgm:t>
    </dgm:pt>
    <dgm:pt modelId="{EDC3D0D7-C817-4715-9AE0-FA039B07DC4A}" type="parTrans" cxnId="{318626A5-BE86-4A31-BFDD-6395BEF8FED6}">
      <dgm:prSet/>
      <dgm:spPr/>
      <dgm:t>
        <a:bodyPr/>
        <a:lstStyle/>
        <a:p>
          <a:endParaRPr lang="pl-PL"/>
        </a:p>
      </dgm:t>
    </dgm:pt>
    <dgm:pt modelId="{D63F68AD-3904-4597-88C9-38757D10C6B6}" type="sibTrans" cxnId="{318626A5-BE86-4A31-BFDD-6395BEF8FED6}">
      <dgm:prSet/>
      <dgm:spPr/>
      <dgm:t>
        <a:bodyPr/>
        <a:lstStyle/>
        <a:p>
          <a:endParaRPr lang="pl-PL"/>
        </a:p>
      </dgm:t>
    </dgm:pt>
    <dgm:pt modelId="{A3499BF1-A8B1-4530-B192-51F1E391E178}">
      <dgm:prSet phldrT="[Text]"/>
      <dgm:spPr/>
      <dgm:t>
        <a:bodyPr/>
        <a:lstStyle/>
        <a:p>
          <a:r>
            <a:rPr lang="pl-PL" dirty="0" smtClean="0"/>
            <a:t>Nieświadomy niczego (zalogowany) użytkownik wchodzi na stronę i czyta komentarze. Właśnie podzielił się sesją z kimś innym </a:t>
          </a:r>
          <a:r>
            <a:rPr lang="pl-PL" dirty="0" smtClean="0">
              <a:sym typeface="Wingdings" panose="05000000000000000000" pitchFamily="2" charset="2"/>
            </a:rPr>
            <a:t></a:t>
          </a:r>
          <a:endParaRPr lang="pl-PL" dirty="0"/>
        </a:p>
      </dgm:t>
    </dgm:pt>
    <dgm:pt modelId="{86D989F2-7469-4D68-A50B-5714797DCBB2}" type="parTrans" cxnId="{543CC52A-79CE-4ED2-8DF5-47D16E62D9FE}">
      <dgm:prSet/>
      <dgm:spPr/>
      <dgm:t>
        <a:bodyPr/>
        <a:lstStyle/>
        <a:p>
          <a:endParaRPr lang="pl-PL"/>
        </a:p>
      </dgm:t>
    </dgm:pt>
    <dgm:pt modelId="{8B1B44BC-2925-45E6-9E89-D7299B490A19}" type="sibTrans" cxnId="{543CC52A-79CE-4ED2-8DF5-47D16E62D9FE}">
      <dgm:prSet/>
      <dgm:spPr/>
      <dgm:t>
        <a:bodyPr/>
        <a:lstStyle/>
        <a:p>
          <a:endParaRPr lang="pl-PL"/>
        </a:p>
      </dgm:t>
    </dgm:pt>
    <dgm:pt modelId="{DDFB0E91-8C0E-49AE-9D16-D1D5237ADEE7}" type="pres">
      <dgm:prSet presAssocID="{B92F4113-295E-436D-A4CD-C14AC89D14B3}" presName="linearFlow" presStyleCnt="0">
        <dgm:presLayoutVars>
          <dgm:resizeHandles val="exact"/>
        </dgm:presLayoutVars>
      </dgm:prSet>
      <dgm:spPr/>
    </dgm:pt>
    <dgm:pt modelId="{8773ECEC-4E07-4BAB-8956-BB67EA1BA4AB}" type="pres">
      <dgm:prSet presAssocID="{CA7F6FC3-747C-40F0-932A-782397120194}" presName="node" presStyleLbl="node1" presStyleIdx="0" presStyleCnt="3" custScaleX="3445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83DF990-286F-45BC-B350-8701708233D2}" type="pres">
      <dgm:prSet presAssocID="{2EAB9061-3D3E-4281-84F5-5D6D365D650A}" presName="sibTrans" presStyleLbl="sibTrans2D1" presStyleIdx="0" presStyleCnt="2"/>
      <dgm:spPr/>
      <dgm:t>
        <a:bodyPr/>
        <a:lstStyle/>
        <a:p>
          <a:endParaRPr lang="pl-PL"/>
        </a:p>
      </dgm:t>
    </dgm:pt>
    <dgm:pt modelId="{C3D94796-B3F0-4FA0-8FF1-3C6E4E9E3ABC}" type="pres">
      <dgm:prSet presAssocID="{2EAB9061-3D3E-4281-84F5-5D6D365D650A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C554DE99-7F26-43D3-9AAC-8A7541D810C0}" type="pres">
      <dgm:prSet presAssocID="{831647EF-EFCF-41A4-A3AE-2F850BA45303}" presName="node" presStyleLbl="node1" presStyleIdx="1" presStyleCnt="3" custScaleX="3445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4A0C122-F4C3-4E30-B22D-B480273F18D1}" type="pres">
      <dgm:prSet presAssocID="{D63F68AD-3904-4597-88C9-38757D10C6B6}" presName="sibTrans" presStyleLbl="sibTrans2D1" presStyleIdx="1" presStyleCnt="2"/>
      <dgm:spPr/>
      <dgm:t>
        <a:bodyPr/>
        <a:lstStyle/>
        <a:p>
          <a:endParaRPr lang="pl-PL"/>
        </a:p>
      </dgm:t>
    </dgm:pt>
    <dgm:pt modelId="{B88D43C9-1D12-4BB7-B2C3-B478A8D1D1FB}" type="pres">
      <dgm:prSet presAssocID="{D63F68AD-3904-4597-88C9-38757D10C6B6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8630B76D-16A1-4088-8455-8093A5E4376D}" type="pres">
      <dgm:prSet presAssocID="{A3499BF1-A8B1-4530-B192-51F1E391E178}" presName="node" presStyleLbl="node1" presStyleIdx="2" presStyleCnt="3" custScaleX="3445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9BB5EC2-6C0B-4C1A-9CBF-A4CF1D7129FC}" srcId="{B92F4113-295E-436D-A4CD-C14AC89D14B3}" destId="{CA7F6FC3-747C-40F0-932A-782397120194}" srcOrd="0" destOrd="0" parTransId="{375D1918-4F76-46AF-B595-E8142E3B5BA2}" sibTransId="{2EAB9061-3D3E-4281-84F5-5D6D365D650A}"/>
    <dgm:cxn modelId="{16840508-662B-4E58-A52B-D27A16862876}" type="presOf" srcId="{2EAB9061-3D3E-4281-84F5-5D6D365D650A}" destId="{C3D94796-B3F0-4FA0-8FF1-3C6E4E9E3ABC}" srcOrd="1" destOrd="0" presId="urn:microsoft.com/office/officeart/2005/8/layout/process2"/>
    <dgm:cxn modelId="{318626A5-BE86-4A31-BFDD-6395BEF8FED6}" srcId="{B92F4113-295E-436D-A4CD-C14AC89D14B3}" destId="{831647EF-EFCF-41A4-A3AE-2F850BA45303}" srcOrd="1" destOrd="0" parTransId="{EDC3D0D7-C817-4715-9AE0-FA039B07DC4A}" sibTransId="{D63F68AD-3904-4597-88C9-38757D10C6B6}"/>
    <dgm:cxn modelId="{11CF9AC4-4E03-4AF9-B4C7-F9748733E2CC}" type="presOf" srcId="{D63F68AD-3904-4597-88C9-38757D10C6B6}" destId="{B88D43C9-1D12-4BB7-B2C3-B478A8D1D1FB}" srcOrd="1" destOrd="0" presId="urn:microsoft.com/office/officeart/2005/8/layout/process2"/>
    <dgm:cxn modelId="{276E2A9C-B56F-45EE-9888-114653F37F01}" type="presOf" srcId="{A3499BF1-A8B1-4530-B192-51F1E391E178}" destId="{8630B76D-16A1-4088-8455-8093A5E4376D}" srcOrd="0" destOrd="0" presId="urn:microsoft.com/office/officeart/2005/8/layout/process2"/>
    <dgm:cxn modelId="{20046D8F-8F45-4816-8274-D3C9C16B9149}" type="presOf" srcId="{831647EF-EFCF-41A4-A3AE-2F850BA45303}" destId="{C554DE99-7F26-43D3-9AAC-8A7541D810C0}" srcOrd="0" destOrd="0" presId="urn:microsoft.com/office/officeart/2005/8/layout/process2"/>
    <dgm:cxn modelId="{543CC52A-79CE-4ED2-8DF5-47D16E62D9FE}" srcId="{B92F4113-295E-436D-A4CD-C14AC89D14B3}" destId="{A3499BF1-A8B1-4530-B192-51F1E391E178}" srcOrd="2" destOrd="0" parTransId="{86D989F2-7469-4D68-A50B-5714797DCBB2}" sibTransId="{8B1B44BC-2925-45E6-9E89-D7299B490A19}"/>
    <dgm:cxn modelId="{5A6A4FE6-218B-411A-8F69-CBE45B619510}" type="presOf" srcId="{D63F68AD-3904-4597-88C9-38757D10C6B6}" destId="{74A0C122-F4C3-4E30-B22D-B480273F18D1}" srcOrd="0" destOrd="0" presId="urn:microsoft.com/office/officeart/2005/8/layout/process2"/>
    <dgm:cxn modelId="{2A7D0AC0-43FA-4A6A-BBB1-C605F6E1FA45}" type="presOf" srcId="{B92F4113-295E-436D-A4CD-C14AC89D14B3}" destId="{DDFB0E91-8C0E-49AE-9D16-D1D5237ADEE7}" srcOrd="0" destOrd="0" presId="urn:microsoft.com/office/officeart/2005/8/layout/process2"/>
    <dgm:cxn modelId="{BE8AE7DB-0D90-47F1-9E7E-027B84892DD7}" type="presOf" srcId="{CA7F6FC3-747C-40F0-932A-782397120194}" destId="{8773ECEC-4E07-4BAB-8956-BB67EA1BA4AB}" srcOrd="0" destOrd="0" presId="urn:microsoft.com/office/officeart/2005/8/layout/process2"/>
    <dgm:cxn modelId="{35FC061A-9BAE-4881-AABF-C6C1D6E0DB31}" type="presOf" srcId="{2EAB9061-3D3E-4281-84F5-5D6D365D650A}" destId="{483DF990-286F-45BC-B350-8701708233D2}" srcOrd="0" destOrd="0" presId="urn:microsoft.com/office/officeart/2005/8/layout/process2"/>
    <dgm:cxn modelId="{685B0EF1-0BBC-47C9-81D9-F1F144A35ACE}" type="presParOf" srcId="{DDFB0E91-8C0E-49AE-9D16-D1D5237ADEE7}" destId="{8773ECEC-4E07-4BAB-8956-BB67EA1BA4AB}" srcOrd="0" destOrd="0" presId="urn:microsoft.com/office/officeart/2005/8/layout/process2"/>
    <dgm:cxn modelId="{7E579FE4-B863-4919-B745-FB2BDFFFB71B}" type="presParOf" srcId="{DDFB0E91-8C0E-49AE-9D16-D1D5237ADEE7}" destId="{483DF990-286F-45BC-B350-8701708233D2}" srcOrd="1" destOrd="0" presId="urn:microsoft.com/office/officeart/2005/8/layout/process2"/>
    <dgm:cxn modelId="{866D041B-B540-4709-8E2C-03BB34C1CF90}" type="presParOf" srcId="{483DF990-286F-45BC-B350-8701708233D2}" destId="{C3D94796-B3F0-4FA0-8FF1-3C6E4E9E3ABC}" srcOrd="0" destOrd="0" presId="urn:microsoft.com/office/officeart/2005/8/layout/process2"/>
    <dgm:cxn modelId="{6F86664C-12D3-4F58-9435-72093CAC4E5E}" type="presParOf" srcId="{DDFB0E91-8C0E-49AE-9D16-D1D5237ADEE7}" destId="{C554DE99-7F26-43D3-9AAC-8A7541D810C0}" srcOrd="2" destOrd="0" presId="urn:microsoft.com/office/officeart/2005/8/layout/process2"/>
    <dgm:cxn modelId="{D0311358-2736-4CE7-9007-54084816328C}" type="presParOf" srcId="{DDFB0E91-8C0E-49AE-9D16-D1D5237ADEE7}" destId="{74A0C122-F4C3-4E30-B22D-B480273F18D1}" srcOrd="3" destOrd="0" presId="urn:microsoft.com/office/officeart/2005/8/layout/process2"/>
    <dgm:cxn modelId="{C1168B24-2CEC-4C5C-8EBD-7DDE99AE9A7E}" type="presParOf" srcId="{74A0C122-F4C3-4E30-B22D-B480273F18D1}" destId="{B88D43C9-1D12-4BB7-B2C3-B478A8D1D1FB}" srcOrd="0" destOrd="0" presId="urn:microsoft.com/office/officeart/2005/8/layout/process2"/>
    <dgm:cxn modelId="{28CDC262-C879-4D7C-AD6B-96DA74746D16}" type="presParOf" srcId="{DDFB0E91-8C0E-49AE-9D16-D1D5237ADEE7}" destId="{8630B76D-16A1-4088-8455-8093A5E4376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7960B7-3750-45A7-A9F6-C432279A6C7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6CB30BD-B9BE-43B7-A9DE-35F0A9AE4192}">
      <dgm:prSet phldrT="[Text]"/>
      <dgm:spPr/>
      <dgm:t>
        <a:bodyPr/>
        <a:lstStyle/>
        <a:p>
          <a:r>
            <a:rPr lang="pl-PL" dirty="0" smtClean="0"/>
            <a:t>Aplikacja </a:t>
          </a:r>
          <a:r>
            <a:rPr lang="pl-PL" dirty="0" err="1" smtClean="0"/>
            <a:t>xyz</a:t>
          </a:r>
          <a:r>
            <a:rPr lang="pl-PL" dirty="0" smtClean="0"/>
            <a:t> to sklep muzyczny, który udostępnia możliwość pobierania plików mp3 za opłatą</a:t>
          </a:r>
          <a:endParaRPr lang="pl-PL" dirty="0"/>
        </a:p>
      </dgm:t>
    </dgm:pt>
    <dgm:pt modelId="{40A02594-832A-48A4-9DF4-3046E6F3B8AC}" type="parTrans" cxnId="{BC58F946-2715-4144-9212-F3CC8B3EEDE0}">
      <dgm:prSet/>
      <dgm:spPr/>
      <dgm:t>
        <a:bodyPr/>
        <a:lstStyle/>
        <a:p>
          <a:endParaRPr lang="pl-PL"/>
        </a:p>
      </dgm:t>
    </dgm:pt>
    <dgm:pt modelId="{130D9868-FD57-4FF6-AD72-2D766A237602}" type="sibTrans" cxnId="{BC58F946-2715-4144-9212-F3CC8B3EEDE0}">
      <dgm:prSet/>
      <dgm:spPr/>
      <dgm:t>
        <a:bodyPr/>
        <a:lstStyle/>
        <a:p>
          <a:endParaRPr lang="pl-PL"/>
        </a:p>
      </dgm:t>
    </dgm:pt>
    <dgm:pt modelId="{8D44182C-1856-4462-88AF-0BA7F47DD11D}">
      <dgm:prSet phldrT="[Text]"/>
      <dgm:spPr/>
      <dgm:t>
        <a:bodyPr/>
        <a:lstStyle/>
        <a:p>
          <a:r>
            <a:rPr lang="pl-PL" dirty="0" smtClean="0"/>
            <a:t>Użytkownik po zakupie otrzymuje link w postaci /</a:t>
          </a:r>
          <a:r>
            <a:rPr lang="pl-PL" dirty="0" err="1" smtClean="0"/>
            <a:t>download</a:t>
          </a:r>
          <a:r>
            <a:rPr lang="pl-PL" dirty="0" smtClean="0"/>
            <a:t>/mp3/154 który umożliwia mu pobranie zakupionej piosenki</a:t>
          </a:r>
          <a:endParaRPr lang="pl-PL" dirty="0"/>
        </a:p>
      </dgm:t>
    </dgm:pt>
    <dgm:pt modelId="{87B34883-D583-440B-BF39-BF6D42D02426}" type="parTrans" cxnId="{E0AE1974-89A7-4166-888B-8ED62431F80D}">
      <dgm:prSet/>
      <dgm:spPr/>
      <dgm:t>
        <a:bodyPr/>
        <a:lstStyle/>
        <a:p>
          <a:endParaRPr lang="pl-PL"/>
        </a:p>
      </dgm:t>
    </dgm:pt>
    <dgm:pt modelId="{6914DA74-43D7-4F99-B3FF-2359CAF6660C}" type="sibTrans" cxnId="{E0AE1974-89A7-4166-888B-8ED62431F80D}">
      <dgm:prSet/>
      <dgm:spPr/>
      <dgm:t>
        <a:bodyPr/>
        <a:lstStyle/>
        <a:p>
          <a:endParaRPr lang="pl-PL"/>
        </a:p>
      </dgm:t>
    </dgm:pt>
    <dgm:pt modelId="{C6C17406-7B38-490C-8FC0-82D628450706}">
      <dgm:prSet phldrT="[Text]"/>
      <dgm:spPr/>
      <dgm:t>
        <a:bodyPr/>
        <a:lstStyle/>
        <a:p>
          <a:r>
            <a:rPr lang="pl-PL" dirty="0" smtClean="0"/>
            <a:t>Użytkownik zmienia wartość numeryczną i wywołuje link /</a:t>
          </a:r>
          <a:r>
            <a:rPr lang="pl-PL" dirty="0" err="1" smtClean="0"/>
            <a:t>download</a:t>
          </a:r>
          <a:r>
            <a:rPr lang="pl-PL" dirty="0" smtClean="0"/>
            <a:t>/mp3/155 Pobrał właśnie za darmo kolejną piosenkę. Następnie uruchamia skrypt, który pobiera wszystkie dostępne piosenki </a:t>
          </a:r>
          <a:r>
            <a:rPr lang="pl-PL" dirty="0" smtClean="0">
              <a:sym typeface="Wingdings" panose="05000000000000000000" pitchFamily="2" charset="2"/>
            </a:rPr>
            <a:t></a:t>
          </a:r>
          <a:endParaRPr lang="pl-PL" dirty="0"/>
        </a:p>
      </dgm:t>
    </dgm:pt>
    <dgm:pt modelId="{8949D61B-41D7-4835-BD54-A50CA31D80FE}" type="parTrans" cxnId="{63DBA90B-2135-4459-9CE8-BEF4E1755563}">
      <dgm:prSet/>
      <dgm:spPr/>
      <dgm:t>
        <a:bodyPr/>
        <a:lstStyle/>
        <a:p>
          <a:endParaRPr lang="pl-PL"/>
        </a:p>
      </dgm:t>
    </dgm:pt>
    <dgm:pt modelId="{0F0601EC-55B1-4AE8-8B4A-326709F5F931}" type="sibTrans" cxnId="{63DBA90B-2135-4459-9CE8-BEF4E1755563}">
      <dgm:prSet/>
      <dgm:spPr/>
      <dgm:t>
        <a:bodyPr/>
        <a:lstStyle/>
        <a:p>
          <a:endParaRPr lang="pl-PL"/>
        </a:p>
      </dgm:t>
    </dgm:pt>
    <dgm:pt modelId="{426C4BE2-2777-43B3-9ABD-625EAB4C7176}" type="pres">
      <dgm:prSet presAssocID="{C37960B7-3750-45A7-A9F6-C432279A6C7C}" presName="linearFlow" presStyleCnt="0">
        <dgm:presLayoutVars>
          <dgm:resizeHandles val="exact"/>
        </dgm:presLayoutVars>
      </dgm:prSet>
      <dgm:spPr/>
    </dgm:pt>
    <dgm:pt modelId="{E380AA7E-3A55-4673-8057-4938D217ED71}" type="pres">
      <dgm:prSet presAssocID="{F6CB30BD-B9BE-43B7-A9DE-35F0A9AE4192}" presName="node" presStyleLbl="node1" presStyleIdx="0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451DB60-7266-4EEF-873C-FE29C4C06115}" type="pres">
      <dgm:prSet presAssocID="{130D9868-FD57-4FF6-AD72-2D766A237602}" presName="sibTrans" presStyleLbl="sibTrans2D1" presStyleIdx="0" presStyleCnt="2"/>
      <dgm:spPr/>
      <dgm:t>
        <a:bodyPr/>
        <a:lstStyle/>
        <a:p>
          <a:endParaRPr lang="pl-PL"/>
        </a:p>
      </dgm:t>
    </dgm:pt>
    <dgm:pt modelId="{CB3F6413-4F08-44DC-84C5-692F67363B5D}" type="pres">
      <dgm:prSet presAssocID="{130D9868-FD57-4FF6-AD72-2D766A237602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9CA2D688-4187-4656-A2EE-AFCFDE920B90}" type="pres">
      <dgm:prSet presAssocID="{8D44182C-1856-4462-88AF-0BA7F47DD11D}" presName="node" presStyleLbl="node1" presStyleIdx="1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EDEDB6F-3DA4-489D-8138-C526415B0ECD}" type="pres">
      <dgm:prSet presAssocID="{6914DA74-43D7-4F99-B3FF-2359CAF6660C}" presName="sibTrans" presStyleLbl="sibTrans2D1" presStyleIdx="1" presStyleCnt="2"/>
      <dgm:spPr/>
      <dgm:t>
        <a:bodyPr/>
        <a:lstStyle/>
        <a:p>
          <a:endParaRPr lang="pl-PL"/>
        </a:p>
      </dgm:t>
    </dgm:pt>
    <dgm:pt modelId="{4EAFDC47-98CE-4E81-A840-C7A6F65C6DA7}" type="pres">
      <dgm:prSet presAssocID="{6914DA74-43D7-4F99-B3FF-2359CAF6660C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42FFF4A8-BA5B-4884-B847-B1EBDEA51F2C}" type="pres">
      <dgm:prSet presAssocID="{C6C17406-7B38-490C-8FC0-82D628450706}" presName="node" presStyleLbl="node1" presStyleIdx="2" presStyleCnt="3" custScaleX="29052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0AE1974-89A7-4166-888B-8ED62431F80D}" srcId="{C37960B7-3750-45A7-A9F6-C432279A6C7C}" destId="{8D44182C-1856-4462-88AF-0BA7F47DD11D}" srcOrd="1" destOrd="0" parTransId="{87B34883-D583-440B-BF39-BF6D42D02426}" sibTransId="{6914DA74-43D7-4F99-B3FF-2359CAF6660C}"/>
    <dgm:cxn modelId="{1360C44D-CAF0-4312-B16C-D77355D3ED22}" type="presOf" srcId="{C6C17406-7B38-490C-8FC0-82D628450706}" destId="{42FFF4A8-BA5B-4884-B847-B1EBDEA51F2C}" srcOrd="0" destOrd="0" presId="urn:microsoft.com/office/officeart/2005/8/layout/process2"/>
    <dgm:cxn modelId="{BC58F946-2715-4144-9212-F3CC8B3EEDE0}" srcId="{C37960B7-3750-45A7-A9F6-C432279A6C7C}" destId="{F6CB30BD-B9BE-43B7-A9DE-35F0A9AE4192}" srcOrd="0" destOrd="0" parTransId="{40A02594-832A-48A4-9DF4-3046E6F3B8AC}" sibTransId="{130D9868-FD57-4FF6-AD72-2D766A237602}"/>
    <dgm:cxn modelId="{CA53BF82-AAC0-402D-9EF6-01C74494D74F}" type="presOf" srcId="{F6CB30BD-B9BE-43B7-A9DE-35F0A9AE4192}" destId="{E380AA7E-3A55-4673-8057-4938D217ED71}" srcOrd="0" destOrd="0" presId="urn:microsoft.com/office/officeart/2005/8/layout/process2"/>
    <dgm:cxn modelId="{AA84B27E-C2D2-42F0-94B1-5F1B095D0CF9}" type="presOf" srcId="{6914DA74-43D7-4F99-B3FF-2359CAF6660C}" destId="{4EAFDC47-98CE-4E81-A840-C7A6F65C6DA7}" srcOrd="1" destOrd="0" presId="urn:microsoft.com/office/officeart/2005/8/layout/process2"/>
    <dgm:cxn modelId="{A6227469-622C-438A-AB7E-5E006E564165}" type="presOf" srcId="{6914DA74-43D7-4F99-B3FF-2359CAF6660C}" destId="{FEDEDB6F-3DA4-489D-8138-C526415B0ECD}" srcOrd="0" destOrd="0" presId="urn:microsoft.com/office/officeart/2005/8/layout/process2"/>
    <dgm:cxn modelId="{63DBA90B-2135-4459-9CE8-BEF4E1755563}" srcId="{C37960B7-3750-45A7-A9F6-C432279A6C7C}" destId="{C6C17406-7B38-490C-8FC0-82D628450706}" srcOrd="2" destOrd="0" parTransId="{8949D61B-41D7-4835-BD54-A50CA31D80FE}" sibTransId="{0F0601EC-55B1-4AE8-8B4A-326709F5F931}"/>
    <dgm:cxn modelId="{8EF49732-8EB7-457A-8DEF-B360BCBD87FE}" type="presOf" srcId="{C37960B7-3750-45A7-A9F6-C432279A6C7C}" destId="{426C4BE2-2777-43B3-9ABD-625EAB4C7176}" srcOrd="0" destOrd="0" presId="urn:microsoft.com/office/officeart/2005/8/layout/process2"/>
    <dgm:cxn modelId="{35C57D2F-B354-46DF-9D59-AA97FF8434EB}" type="presOf" srcId="{130D9868-FD57-4FF6-AD72-2D766A237602}" destId="{4451DB60-7266-4EEF-873C-FE29C4C06115}" srcOrd="0" destOrd="0" presId="urn:microsoft.com/office/officeart/2005/8/layout/process2"/>
    <dgm:cxn modelId="{D3328113-A6A1-4A49-A346-C014CA32B518}" type="presOf" srcId="{130D9868-FD57-4FF6-AD72-2D766A237602}" destId="{CB3F6413-4F08-44DC-84C5-692F67363B5D}" srcOrd="1" destOrd="0" presId="urn:microsoft.com/office/officeart/2005/8/layout/process2"/>
    <dgm:cxn modelId="{9B849567-441D-4835-935A-847FDF7CEF3B}" type="presOf" srcId="{8D44182C-1856-4462-88AF-0BA7F47DD11D}" destId="{9CA2D688-4187-4656-A2EE-AFCFDE920B90}" srcOrd="0" destOrd="0" presId="urn:microsoft.com/office/officeart/2005/8/layout/process2"/>
    <dgm:cxn modelId="{2E276BC9-91FB-43F5-9CAA-623B3D893D3D}" type="presParOf" srcId="{426C4BE2-2777-43B3-9ABD-625EAB4C7176}" destId="{E380AA7E-3A55-4673-8057-4938D217ED71}" srcOrd="0" destOrd="0" presId="urn:microsoft.com/office/officeart/2005/8/layout/process2"/>
    <dgm:cxn modelId="{32160CF2-EA2B-4392-8DDF-3433411E2A9F}" type="presParOf" srcId="{426C4BE2-2777-43B3-9ABD-625EAB4C7176}" destId="{4451DB60-7266-4EEF-873C-FE29C4C06115}" srcOrd="1" destOrd="0" presId="urn:microsoft.com/office/officeart/2005/8/layout/process2"/>
    <dgm:cxn modelId="{024D3E24-325A-44FD-A1E9-A6B9BCBD1CE0}" type="presParOf" srcId="{4451DB60-7266-4EEF-873C-FE29C4C06115}" destId="{CB3F6413-4F08-44DC-84C5-692F67363B5D}" srcOrd="0" destOrd="0" presId="urn:microsoft.com/office/officeart/2005/8/layout/process2"/>
    <dgm:cxn modelId="{48A6B481-92A6-49D2-B956-1A38CA10E168}" type="presParOf" srcId="{426C4BE2-2777-43B3-9ABD-625EAB4C7176}" destId="{9CA2D688-4187-4656-A2EE-AFCFDE920B90}" srcOrd="2" destOrd="0" presId="urn:microsoft.com/office/officeart/2005/8/layout/process2"/>
    <dgm:cxn modelId="{BF21B013-0243-4BF3-8B23-D8257995A0B0}" type="presParOf" srcId="{426C4BE2-2777-43B3-9ABD-625EAB4C7176}" destId="{FEDEDB6F-3DA4-489D-8138-C526415B0ECD}" srcOrd="3" destOrd="0" presId="urn:microsoft.com/office/officeart/2005/8/layout/process2"/>
    <dgm:cxn modelId="{F796BA59-DDD9-44E3-AD8B-ECE615F2BB95}" type="presParOf" srcId="{FEDEDB6F-3DA4-489D-8138-C526415B0ECD}" destId="{4EAFDC47-98CE-4E81-A840-C7A6F65C6DA7}" srcOrd="0" destOrd="0" presId="urn:microsoft.com/office/officeart/2005/8/layout/process2"/>
    <dgm:cxn modelId="{4CDE64B8-6B45-48BF-A6B3-AD4ADD75D241}" type="presParOf" srcId="{426C4BE2-2777-43B3-9ABD-625EAB4C7176}" destId="{42FFF4A8-BA5B-4884-B847-B1EBDEA51F2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AFDFA07-ABB9-4434-8E3C-58ECE56ADD9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7DDDBFC2-82A8-4568-820A-E2B7A457D574}">
      <dgm:prSet phldrT="[Text]"/>
      <dgm:spPr/>
      <dgm:t>
        <a:bodyPr/>
        <a:lstStyle/>
        <a:p>
          <a:r>
            <a:rPr lang="pl-PL" dirty="0" smtClean="0"/>
            <a:t>Atakujący wchodzi na stronę serwisu abc (tworzona jest nowa sesja), a następnie przesyła użytkownikowi link z zawartym w nim identyfikatorem sesji.</a:t>
          </a:r>
          <a:endParaRPr lang="pl-PL" dirty="0"/>
        </a:p>
      </dgm:t>
    </dgm:pt>
    <dgm:pt modelId="{70ADB708-723F-47FC-9C3D-C5D86B3BDE68}" type="parTrans" cxnId="{C6F3A598-9F88-4BC0-8070-372E1C937003}">
      <dgm:prSet/>
      <dgm:spPr/>
      <dgm:t>
        <a:bodyPr/>
        <a:lstStyle/>
        <a:p>
          <a:endParaRPr lang="pl-PL"/>
        </a:p>
      </dgm:t>
    </dgm:pt>
    <dgm:pt modelId="{3D53A311-792D-407C-BAE3-99959908D1C4}" type="sibTrans" cxnId="{C6F3A598-9F88-4BC0-8070-372E1C937003}">
      <dgm:prSet/>
      <dgm:spPr/>
      <dgm:t>
        <a:bodyPr/>
        <a:lstStyle/>
        <a:p>
          <a:endParaRPr lang="pl-PL"/>
        </a:p>
      </dgm:t>
    </dgm:pt>
    <dgm:pt modelId="{312F808A-D459-4285-9D8C-5EAAC6E70367}">
      <dgm:prSet phldrT="[Text]"/>
      <dgm:spPr/>
      <dgm:t>
        <a:bodyPr/>
        <a:lstStyle/>
        <a:p>
          <a:r>
            <a:rPr lang="pl-PL" dirty="0" smtClean="0"/>
            <a:t>Użytkownik otwiera link, sesja jest współdzielona. Użytkownik loguje się.</a:t>
          </a:r>
          <a:endParaRPr lang="pl-PL" dirty="0"/>
        </a:p>
      </dgm:t>
    </dgm:pt>
    <dgm:pt modelId="{C05AD4F0-E34A-48F9-9009-FC5C09740675}" type="parTrans" cxnId="{B98E9770-E290-47BF-9411-53F542C001AE}">
      <dgm:prSet/>
      <dgm:spPr/>
      <dgm:t>
        <a:bodyPr/>
        <a:lstStyle/>
        <a:p>
          <a:endParaRPr lang="pl-PL"/>
        </a:p>
      </dgm:t>
    </dgm:pt>
    <dgm:pt modelId="{BC0B8C5F-1C29-43C7-AC54-F65DC955BB4D}" type="sibTrans" cxnId="{B98E9770-E290-47BF-9411-53F542C001AE}">
      <dgm:prSet/>
      <dgm:spPr/>
      <dgm:t>
        <a:bodyPr/>
        <a:lstStyle/>
        <a:p>
          <a:endParaRPr lang="pl-PL"/>
        </a:p>
      </dgm:t>
    </dgm:pt>
    <dgm:pt modelId="{0B869B83-0A20-44E7-B3A6-8F3A8513F4CA}">
      <dgm:prSet phldrT="[Text]"/>
      <dgm:spPr/>
      <dgm:t>
        <a:bodyPr/>
        <a:lstStyle/>
        <a:p>
          <a:r>
            <a:rPr lang="pl-PL" dirty="0" smtClean="0"/>
            <a:t>Atakujący uzyskuje dostęp do konta użytkownika.</a:t>
          </a:r>
          <a:endParaRPr lang="pl-PL" dirty="0"/>
        </a:p>
      </dgm:t>
    </dgm:pt>
    <dgm:pt modelId="{D4C64806-8215-4F49-BBFF-43EA1F5DD016}" type="parTrans" cxnId="{E85D4E52-545B-4D49-9883-0A6F591C6B56}">
      <dgm:prSet/>
      <dgm:spPr/>
      <dgm:t>
        <a:bodyPr/>
        <a:lstStyle/>
        <a:p>
          <a:endParaRPr lang="pl-PL"/>
        </a:p>
      </dgm:t>
    </dgm:pt>
    <dgm:pt modelId="{B7D2914D-6507-4F10-BC3F-0B88BFA0B183}" type="sibTrans" cxnId="{E85D4E52-545B-4D49-9883-0A6F591C6B56}">
      <dgm:prSet/>
      <dgm:spPr/>
      <dgm:t>
        <a:bodyPr/>
        <a:lstStyle/>
        <a:p>
          <a:endParaRPr lang="pl-PL"/>
        </a:p>
      </dgm:t>
    </dgm:pt>
    <dgm:pt modelId="{C4D81653-8F42-4942-9C28-255B96E7B21E}" type="pres">
      <dgm:prSet presAssocID="{DAFDFA07-ABB9-4434-8E3C-58ECE56ADD97}" presName="linearFlow" presStyleCnt="0">
        <dgm:presLayoutVars>
          <dgm:resizeHandles val="exact"/>
        </dgm:presLayoutVars>
      </dgm:prSet>
      <dgm:spPr/>
    </dgm:pt>
    <dgm:pt modelId="{BAFDFECE-76F3-4EDE-9EE8-C206D7EEFF7F}" type="pres">
      <dgm:prSet presAssocID="{7DDDBFC2-82A8-4568-820A-E2B7A457D574}" presName="node" presStyleLbl="node1" presStyleIdx="0" presStyleCnt="3" custScaleX="3236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6DF16D-FB57-4186-89DC-FE65239A0484}" type="pres">
      <dgm:prSet presAssocID="{3D53A311-792D-407C-BAE3-99959908D1C4}" presName="sibTrans" presStyleLbl="sibTrans2D1" presStyleIdx="0" presStyleCnt="2"/>
      <dgm:spPr/>
      <dgm:t>
        <a:bodyPr/>
        <a:lstStyle/>
        <a:p>
          <a:endParaRPr lang="pl-PL"/>
        </a:p>
      </dgm:t>
    </dgm:pt>
    <dgm:pt modelId="{0FBF807A-9B80-4F38-8CAA-6AE2EB330B54}" type="pres">
      <dgm:prSet presAssocID="{3D53A311-792D-407C-BAE3-99959908D1C4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EF94DDF6-823A-4045-A651-5814507EEFAD}" type="pres">
      <dgm:prSet presAssocID="{312F808A-D459-4285-9D8C-5EAAC6E70367}" presName="node" presStyleLbl="node1" presStyleIdx="1" presStyleCnt="3" custScaleX="3236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8712B5B-657D-4B5D-B9F8-3E505C86DA2B}" type="pres">
      <dgm:prSet presAssocID="{BC0B8C5F-1C29-43C7-AC54-F65DC955BB4D}" presName="sibTrans" presStyleLbl="sibTrans2D1" presStyleIdx="1" presStyleCnt="2"/>
      <dgm:spPr/>
      <dgm:t>
        <a:bodyPr/>
        <a:lstStyle/>
        <a:p>
          <a:endParaRPr lang="pl-PL"/>
        </a:p>
      </dgm:t>
    </dgm:pt>
    <dgm:pt modelId="{4BC316F8-150C-4BAD-A2F9-D098ED8448EB}" type="pres">
      <dgm:prSet presAssocID="{BC0B8C5F-1C29-43C7-AC54-F65DC955BB4D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12539CE2-C30D-45E9-BCB2-55040B5422E1}" type="pres">
      <dgm:prSet presAssocID="{0B869B83-0A20-44E7-B3A6-8F3A8513F4CA}" presName="node" presStyleLbl="node1" presStyleIdx="2" presStyleCnt="3" custScaleX="3236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1BF7B0F-93D7-4C82-A29F-00A80F7E1C51}" type="presOf" srcId="{312F808A-D459-4285-9D8C-5EAAC6E70367}" destId="{EF94DDF6-823A-4045-A651-5814507EEFAD}" srcOrd="0" destOrd="0" presId="urn:microsoft.com/office/officeart/2005/8/layout/process2"/>
    <dgm:cxn modelId="{09E5782D-117A-4D1D-8ECF-DC377654009C}" type="presOf" srcId="{BC0B8C5F-1C29-43C7-AC54-F65DC955BB4D}" destId="{28712B5B-657D-4B5D-B9F8-3E505C86DA2B}" srcOrd="0" destOrd="0" presId="urn:microsoft.com/office/officeart/2005/8/layout/process2"/>
    <dgm:cxn modelId="{CF0B2A49-0C82-4E55-A909-AD5D139A955E}" type="presOf" srcId="{DAFDFA07-ABB9-4434-8E3C-58ECE56ADD97}" destId="{C4D81653-8F42-4942-9C28-255B96E7B21E}" srcOrd="0" destOrd="0" presId="urn:microsoft.com/office/officeart/2005/8/layout/process2"/>
    <dgm:cxn modelId="{E85D4E52-545B-4D49-9883-0A6F591C6B56}" srcId="{DAFDFA07-ABB9-4434-8E3C-58ECE56ADD97}" destId="{0B869B83-0A20-44E7-B3A6-8F3A8513F4CA}" srcOrd="2" destOrd="0" parTransId="{D4C64806-8215-4F49-BBFF-43EA1F5DD016}" sibTransId="{B7D2914D-6507-4F10-BC3F-0B88BFA0B183}"/>
    <dgm:cxn modelId="{5CCCFCFD-B22C-4E2E-8280-634185EF2F7F}" type="presOf" srcId="{0B869B83-0A20-44E7-B3A6-8F3A8513F4CA}" destId="{12539CE2-C30D-45E9-BCB2-55040B5422E1}" srcOrd="0" destOrd="0" presId="urn:microsoft.com/office/officeart/2005/8/layout/process2"/>
    <dgm:cxn modelId="{81FFE870-3311-438A-B02B-41FE6EA7E111}" type="presOf" srcId="{3D53A311-792D-407C-BAE3-99959908D1C4}" destId="{D16DF16D-FB57-4186-89DC-FE65239A0484}" srcOrd="0" destOrd="0" presId="urn:microsoft.com/office/officeart/2005/8/layout/process2"/>
    <dgm:cxn modelId="{B98E9770-E290-47BF-9411-53F542C001AE}" srcId="{DAFDFA07-ABB9-4434-8E3C-58ECE56ADD97}" destId="{312F808A-D459-4285-9D8C-5EAAC6E70367}" srcOrd="1" destOrd="0" parTransId="{C05AD4F0-E34A-48F9-9009-FC5C09740675}" sibTransId="{BC0B8C5F-1C29-43C7-AC54-F65DC955BB4D}"/>
    <dgm:cxn modelId="{3A180021-E754-4A43-8F55-6CE80D652D50}" type="presOf" srcId="{3D53A311-792D-407C-BAE3-99959908D1C4}" destId="{0FBF807A-9B80-4F38-8CAA-6AE2EB330B54}" srcOrd="1" destOrd="0" presId="urn:microsoft.com/office/officeart/2005/8/layout/process2"/>
    <dgm:cxn modelId="{C6F3A598-9F88-4BC0-8070-372E1C937003}" srcId="{DAFDFA07-ABB9-4434-8E3C-58ECE56ADD97}" destId="{7DDDBFC2-82A8-4568-820A-E2B7A457D574}" srcOrd="0" destOrd="0" parTransId="{70ADB708-723F-47FC-9C3D-C5D86B3BDE68}" sibTransId="{3D53A311-792D-407C-BAE3-99959908D1C4}"/>
    <dgm:cxn modelId="{D80C6A8C-41DD-422B-B386-346881B3C685}" type="presOf" srcId="{BC0B8C5F-1C29-43C7-AC54-F65DC955BB4D}" destId="{4BC316F8-150C-4BAD-A2F9-D098ED8448EB}" srcOrd="1" destOrd="0" presId="urn:microsoft.com/office/officeart/2005/8/layout/process2"/>
    <dgm:cxn modelId="{55DF2C4D-5400-4E34-8839-26E9AF42AF38}" type="presOf" srcId="{7DDDBFC2-82A8-4568-820A-E2B7A457D574}" destId="{BAFDFECE-76F3-4EDE-9EE8-C206D7EEFF7F}" srcOrd="0" destOrd="0" presId="urn:microsoft.com/office/officeart/2005/8/layout/process2"/>
    <dgm:cxn modelId="{06A7EED3-C243-47C2-9728-C3B3BCA19CFC}" type="presParOf" srcId="{C4D81653-8F42-4942-9C28-255B96E7B21E}" destId="{BAFDFECE-76F3-4EDE-9EE8-C206D7EEFF7F}" srcOrd="0" destOrd="0" presId="urn:microsoft.com/office/officeart/2005/8/layout/process2"/>
    <dgm:cxn modelId="{E2738FAA-B270-4B17-8E50-6CDBF853C2CF}" type="presParOf" srcId="{C4D81653-8F42-4942-9C28-255B96E7B21E}" destId="{D16DF16D-FB57-4186-89DC-FE65239A0484}" srcOrd="1" destOrd="0" presId="urn:microsoft.com/office/officeart/2005/8/layout/process2"/>
    <dgm:cxn modelId="{D217844A-5844-446D-8FD7-36CDE1636D31}" type="presParOf" srcId="{D16DF16D-FB57-4186-89DC-FE65239A0484}" destId="{0FBF807A-9B80-4F38-8CAA-6AE2EB330B54}" srcOrd="0" destOrd="0" presId="urn:microsoft.com/office/officeart/2005/8/layout/process2"/>
    <dgm:cxn modelId="{9DF9D742-B937-4089-B550-F0BF85FBEB4C}" type="presParOf" srcId="{C4D81653-8F42-4942-9C28-255B96E7B21E}" destId="{EF94DDF6-823A-4045-A651-5814507EEFAD}" srcOrd="2" destOrd="0" presId="urn:microsoft.com/office/officeart/2005/8/layout/process2"/>
    <dgm:cxn modelId="{FC5680BF-829D-481B-A5CE-C91BF2F463E1}" type="presParOf" srcId="{C4D81653-8F42-4942-9C28-255B96E7B21E}" destId="{28712B5B-657D-4B5D-B9F8-3E505C86DA2B}" srcOrd="3" destOrd="0" presId="urn:microsoft.com/office/officeart/2005/8/layout/process2"/>
    <dgm:cxn modelId="{21F0B0C1-A23C-4A94-BC7F-C960ABCB5CB5}" type="presParOf" srcId="{28712B5B-657D-4B5D-B9F8-3E505C86DA2B}" destId="{4BC316F8-150C-4BAD-A2F9-D098ED8448EB}" srcOrd="0" destOrd="0" presId="urn:microsoft.com/office/officeart/2005/8/layout/process2"/>
    <dgm:cxn modelId="{41C0CA22-70C4-4B3A-92E7-9F477B26EE8E}" type="presParOf" srcId="{C4D81653-8F42-4942-9C28-255B96E7B21E}" destId="{12539CE2-C30D-45E9-BCB2-55040B5422E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8680D7-7AAD-4D64-8424-4E15F676302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989F0D7B-0FC5-40D6-A890-49F74DBD0D05}">
      <dgm:prSet phldrT="[Text]"/>
      <dgm:spPr/>
      <dgm:t>
        <a:bodyPr/>
        <a:lstStyle/>
        <a:p>
          <a:r>
            <a:rPr lang="pl-PL" dirty="0" smtClean="0"/>
            <a:t>Identyfikatorem sesji w serwisie abc są kolejne liczny naturalne</a:t>
          </a:r>
          <a:endParaRPr lang="pl-PL" dirty="0"/>
        </a:p>
      </dgm:t>
    </dgm:pt>
    <dgm:pt modelId="{E781FCA7-1C3E-4716-B8EA-EC6856B16CA8}" type="parTrans" cxnId="{9B4047C2-33AA-4789-A2BF-6D8275AD1E6D}">
      <dgm:prSet/>
      <dgm:spPr/>
      <dgm:t>
        <a:bodyPr/>
        <a:lstStyle/>
        <a:p>
          <a:endParaRPr lang="pl-PL"/>
        </a:p>
      </dgm:t>
    </dgm:pt>
    <dgm:pt modelId="{4D811C74-A3CB-4920-A6CE-BC1EF4AF2A83}" type="sibTrans" cxnId="{9B4047C2-33AA-4789-A2BF-6D8275AD1E6D}">
      <dgm:prSet/>
      <dgm:spPr/>
      <dgm:t>
        <a:bodyPr/>
        <a:lstStyle/>
        <a:p>
          <a:endParaRPr lang="pl-PL"/>
        </a:p>
      </dgm:t>
    </dgm:pt>
    <dgm:pt modelId="{AD710F3C-187A-4943-B044-E98FD70F52ED}">
      <dgm:prSet phldrT="[Text]"/>
      <dgm:spPr/>
      <dgm:t>
        <a:bodyPr/>
        <a:lstStyle/>
        <a:p>
          <a:r>
            <a:rPr lang="pl-PL" dirty="0" smtClean="0"/>
            <a:t>Atakujący tworzy nową sesję, sprawdza jej identyfikator a następnie testuje wszystkie wartości identyfikatora sesji</a:t>
          </a:r>
          <a:endParaRPr lang="pl-PL" dirty="0"/>
        </a:p>
      </dgm:t>
    </dgm:pt>
    <dgm:pt modelId="{86F84D71-90C0-4AA4-9A50-CEBB58BCDBD1}" type="parTrans" cxnId="{CBE26CAE-C742-4503-AD36-B640CB03AC1C}">
      <dgm:prSet/>
      <dgm:spPr/>
      <dgm:t>
        <a:bodyPr/>
        <a:lstStyle/>
        <a:p>
          <a:endParaRPr lang="pl-PL"/>
        </a:p>
      </dgm:t>
    </dgm:pt>
    <dgm:pt modelId="{364CB1DB-7440-42D4-BC6D-5CFF5FD05251}" type="sibTrans" cxnId="{CBE26CAE-C742-4503-AD36-B640CB03AC1C}">
      <dgm:prSet/>
      <dgm:spPr/>
      <dgm:t>
        <a:bodyPr/>
        <a:lstStyle/>
        <a:p>
          <a:endParaRPr lang="pl-PL"/>
        </a:p>
      </dgm:t>
    </dgm:pt>
    <dgm:pt modelId="{3685EB6E-A097-46B1-BE78-E252F523521A}">
      <dgm:prSet phldrT="[Text]"/>
      <dgm:spPr/>
      <dgm:t>
        <a:bodyPr/>
        <a:lstStyle/>
        <a:p>
          <a:r>
            <a:rPr lang="pl-PL" dirty="0" smtClean="0"/>
            <a:t>Atakujący uzyskuje dostęp do sesji użytkowników</a:t>
          </a:r>
          <a:endParaRPr lang="pl-PL" dirty="0"/>
        </a:p>
      </dgm:t>
    </dgm:pt>
    <dgm:pt modelId="{C39E514A-9214-478D-9A68-2617CD4B61E1}" type="parTrans" cxnId="{F290808B-F426-4C52-8B55-3CFB3620B56B}">
      <dgm:prSet/>
      <dgm:spPr/>
      <dgm:t>
        <a:bodyPr/>
        <a:lstStyle/>
        <a:p>
          <a:endParaRPr lang="pl-PL"/>
        </a:p>
      </dgm:t>
    </dgm:pt>
    <dgm:pt modelId="{1E4A2FD2-01CB-4578-99BF-75C4CAFD5F24}" type="sibTrans" cxnId="{F290808B-F426-4C52-8B55-3CFB3620B56B}">
      <dgm:prSet/>
      <dgm:spPr/>
      <dgm:t>
        <a:bodyPr/>
        <a:lstStyle/>
        <a:p>
          <a:endParaRPr lang="pl-PL"/>
        </a:p>
      </dgm:t>
    </dgm:pt>
    <dgm:pt modelId="{D2E476CB-D863-42C0-A5E9-2A992E80C149}" type="pres">
      <dgm:prSet presAssocID="{588680D7-7AAD-4D64-8424-4E15F6763026}" presName="linearFlow" presStyleCnt="0">
        <dgm:presLayoutVars>
          <dgm:resizeHandles val="exact"/>
        </dgm:presLayoutVars>
      </dgm:prSet>
      <dgm:spPr/>
    </dgm:pt>
    <dgm:pt modelId="{6890E4A4-EBD0-4948-A780-6B7F0DA98C82}" type="pres">
      <dgm:prSet presAssocID="{989F0D7B-0FC5-40D6-A890-49F74DBD0D05}" presName="node" presStyleLbl="node1" presStyleIdx="0" presStyleCnt="3" custScaleX="2940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C2D0ED9-5680-4693-B0E1-9911D19C7ED0}" type="pres">
      <dgm:prSet presAssocID="{4D811C74-A3CB-4920-A6CE-BC1EF4AF2A83}" presName="sibTrans" presStyleLbl="sibTrans2D1" presStyleIdx="0" presStyleCnt="2"/>
      <dgm:spPr/>
      <dgm:t>
        <a:bodyPr/>
        <a:lstStyle/>
        <a:p>
          <a:endParaRPr lang="pl-PL"/>
        </a:p>
      </dgm:t>
    </dgm:pt>
    <dgm:pt modelId="{66D2FCA3-8EE5-43C8-B5A2-AFC81288B890}" type="pres">
      <dgm:prSet presAssocID="{4D811C74-A3CB-4920-A6CE-BC1EF4AF2A83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4CE065D0-9D0A-47FE-B145-EDFEFDC7D303}" type="pres">
      <dgm:prSet presAssocID="{AD710F3C-187A-4943-B044-E98FD70F52ED}" presName="node" presStyleLbl="node1" presStyleIdx="1" presStyleCnt="3" custScaleX="2940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4CC8251-865B-44B3-B809-080B45537E3A}" type="pres">
      <dgm:prSet presAssocID="{364CB1DB-7440-42D4-BC6D-5CFF5FD05251}" presName="sibTrans" presStyleLbl="sibTrans2D1" presStyleIdx="1" presStyleCnt="2"/>
      <dgm:spPr/>
      <dgm:t>
        <a:bodyPr/>
        <a:lstStyle/>
        <a:p>
          <a:endParaRPr lang="pl-PL"/>
        </a:p>
      </dgm:t>
    </dgm:pt>
    <dgm:pt modelId="{F503C839-BCD9-48D7-9677-720DC9BCC05A}" type="pres">
      <dgm:prSet presAssocID="{364CB1DB-7440-42D4-BC6D-5CFF5FD05251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FB49115F-84E4-4D47-BE11-A28DED9DEF92}" type="pres">
      <dgm:prSet presAssocID="{3685EB6E-A097-46B1-BE78-E252F523521A}" presName="node" presStyleLbl="node1" presStyleIdx="2" presStyleCnt="3" custScaleX="2940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0326CED-6812-44D5-90C5-3C8616C9C1E0}" type="presOf" srcId="{588680D7-7AAD-4D64-8424-4E15F6763026}" destId="{D2E476CB-D863-42C0-A5E9-2A992E80C149}" srcOrd="0" destOrd="0" presId="urn:microsoft.com/office/officeart/2005/8/layout/process2"/>
    <dgm:cxn modelId="{CBE26CAE-C742-4503-AD36-B640CB03AC1C}" srcId="{588680D7-7AAD-4D64-8424-4E15F6763026}" destId="{AD710F3C-187A-4943-B044-E98FD70F52ED}" srcOrd="1" destOrd="0" parTransId="{86F84D71-90C0-4AA4-9A50-CEBB58BCDBD1}" sibTransId="{364CB1DB-7440-42D4-BC6D-5CFF5FD05251}"/>
    <dgm:cxn modelId="{9B4047C2-33AA-4789-A2BF-6D8275AD1E6D}" srcId="{588680D7-7AAD-4D64-8424-4E15F6763026}" destId="{989F0D7B-0FC5-40D6-A890-49F74DBD0D05}" srcOrd="0" destOrd="0" parTransId="{E781FCA7-1C3E-4716-B8EA-EC6856B16CA8}" sibTransId="{4D811C74-A3CB-4920-A6CE-BC1EF4AF2A83}"/>
    <dgm:cxn modelId="{90941A1F-CAF2-4E0A-842D-289125E229FA}" type="presOf" srcId="{364CB1DB-7440-42D4-BC6D-5CFF5FD05251}" destId="{44CC8251-865B-44B3-B809-080B45537E3A}" srcOrd="0" destOrd="0" presId="urn:microsoft.com/office/officeart/2005/8/layout/process2"/>
    <dgm:cxn modelId="{165AC1B6-DFCE-4FA7-A53D-82677C3ECB2C}" type="presOf" srcId="{989F0D7B-0FC5-40D6-A890-49F74DBD0D05}" destId="{6890E4A4-EBD0-4948-A780-6B7F0DA98C82}" srcOrd="0" destOrd="0" presId="urn:microsoft.com/office/officeart/2005/8/layout/process2"/>
    <dgm:cxn modelId="{022D2617-EE42-47E6-86D3-012A83C783F3}" type="presOf" srcId="{364CB1DB-7440-42D4-BC6D-5CFF5FD05251}" destId="{F503C839-BCD9-48D7-9677-720DC9BCC05A}" srcOrd="1" destOrd="0" presId="urn:microsoft.com/office/officeart/2005/8/layout/process2"/>
    <dgm:cxn modelId="{F290808B-F426-4C52-8B55-3CFB3620B56B}" srcId="{588680D7-7AAD-4D64-8424-4E15F6763026}" destId="{3685EB6E-A097-46B1-BE78-E252F523521A}" srcOrd="2" destOrd="0" parTransId="{C39E514A-9214-478D-9A68-2617CD4B61E1}" sibTransId="{1E4A2FD2-01CB-4578-99BF-75C4CAFD5F24}"/>
    <dgm:cxn modelId="{AF25A064-51DE-4E19-95BE-8DCF19DF5635}" type="presOf" srcId="{4D811C74-A3CB-4920-A6CE-BC1EF4AF2A83}" destId="{66D2FCA3-8EE5-43C8-B5A2-AFC81288B890}" srcOrd="1" destOrd="0" presId="urn:microsoft.com/office/officeart/2005/8/layout/process2"/>
    <dgm:cxn modelId="{C2A6FF10-3733-4E10-A6D7-C934D7D26C8A}" type="presOf" srcId="{4D811C74-A3CB-4920-A6CE-BC1EF4AF2A83}" destId="{2C2D0ED9-5680-4693-B0E1-9911D19C7ED0}" srcOrd="0" destOrd="0" presId="urn:microsoft.com/office/officeart/2005/8/layout/process2"/>
    <dgm:cxn modelId="{A8E84099-6FB3-4494-A3FB-8858A4C65BC8}" type="presOf" srcId="{3685EB6E-A097-46B1-BE78-E252F523521A}" destId="{FB49115F-84E4-4D47-BE11-A28DED9DEF92}" srcOrd="0" destOrd="0" presId="urn:microsoft.com/office/officeart/2005/8/layout/process2"/>
    <dgm:cxn modelId="{7AD8DDA4-3E4B-4006-9E81-56A4C8FF5204}" type="presOf" srcId="{AD710F3C-187A-4943-B044-E98FD70F52ED}" destId="{4CE065D0-9D0A-47FE-B145-EDFEFDC7D303}" srcOrd="0" destOrd="0" presId="urn:microsoft.com/office/officeart/2005/8/layout/process2"/>
    <dgm:cxn modelId="{043FF7ED-F2C3-440F-A078-102846F843DC}" type="presParOf" srcId="{D2E476CB-D863-42C0-A5E9-2A992E80C149}" destId="{6890E4A4-EBD0-4948-A780-6B7F0DA98C82}" srcOrd="0" destOrd="0" presId="urn:microsoft.com/office/officeart/2005/8/layout/process2"/>
    <dgm:cxn modelId="{AE488961-087A-4255-B839-3175B368A933}" type="presParOf" srcId="{D2E476CB-D863-42C0-A5E9-2A992E80C149}" destId="{2C2D0ED9-5680-4693-B0E1-9911D19C7ED0}" srcOrd="1" destOrd="0" presId="urn:microsoft.com/office/officeart/2005/8/layout/process2"/>
    <dgm:cxn modelId="{9AD45426-6600-4AB1-88CE-289E529FE15E}" type="presParOf" srcId="{2C2D0ED9-5680-4693-B0E1-9911D19C7ED0}" destId="{66D2FCA3-8EE5-43C8-B5A2-AFC81288B890}" srcOrd="0" destOrd="0" presId="urn:microsoft.com/office/officeart/2005/8/layout/process2"/>
    <dgm:cxn modelId="{AD339940-4AE3-44D6-A186-1B154B4E9FFA}" type="presParOf" srcId="{D2E476CB-D863-42C0-A5E9-2A992E80C149}" destId="{4CE065D0-9D0A-47FE-B145-EDFEFDC7D303}" srcOrd="2" destOrd="0" presId="urn:microsoft.com/office/officeart/2005/8/layout/process2"/>
    <dgm:cxn modelId="{714F9E04-2624-4D6A-9206-EA25011BD355}" type="presParOf" srcId="{D2E476CB-D863-42C0-A5E9-2A992E80C149}" destId="{44CC8251-865B-44B3-B809-080B45537E3A}" srcOrd="3" destOrd="0" presId="urn:microsoft.com/office/officeart/2005/8/layout/process2"/>
    <dgm:cxn modelId="{5458E4C9-66D5-46AC-AF56-E3C0DE40AAA0}" type="presParOf" srcId="{44CC8251-865B-44B3-B809-080B45537E3A}" destId="{F503C839-BCD9-48D7-9677-720DC9BCC05A}" srcOrd="0" destOrd="0" presId="urn:microsoft.com/office/officeart/2005/8/layout/process2"/>
    <dgm:cxn modelId="{E82FBBE3-60DF-4BC7-BF35-EEEFEE2F93C4}" type="presParOf" srcId="{D2E476CB-D863-42C0-A5E9-2A992E80C149}" destId="{FB49115F-84E4-4D47-BE11-A28DED9DEF9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74178-79B2-4C42-8CCB-70F9FEC4A3E2}">
      <dsp:nvSpPr>
        <dsp:cNvPr id="0" name=""/>
        <dsp:cNvSpPr/>
      </dsp:nvSpPr>
      <dsp:spPr>
        <a:xfrm rot="16200000">
          <a:off x="-142411" y="143700"/>
          <a:ext cx="3636963" cy="3349562"/>
        </a:xfrm>
        <a:prstGeom prst="flowChartManualOperation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824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 dirty="0" smtClean="0"/>
            <a:t>Prezentacja monitorów ruchu sieciowego</a:t>
          </a:r>
          <a:endParaRPr lang="pl-PL" sz="3100" kern="1200" dirty="0"/>
        </a:p>
      </dsp:txBody>
      <dsp:txXfrm rot="5400000">
        <a:off x="1290" y="727392"/>
        <a:ext cx="3349562" cy="2182177"/>
      </dsp:txXfrm>
    </dsp:sp>
    <dsp:sp modelId="{6DD47F48-6945-46D5-A203-F5A13AFA220A}">
      <dsp:nvSpPr>
        <dsp:cNvPr id="0" name=""/>
        <dsp:cNvSpPr/>
      </dsp:nvSpPr>
      <dsp:spPr>
        <a:xfrm rot="16200000">
          <a:off x="3458368" y="143700"/>
          <a:ext cx="3636963" cy="3349562"/>
        </a:xfrm>
        <a:prstGeom prst="flowChartManualOperation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2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2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824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 dirty="0" smtClean="0"/>
            <a:t>Omówienie najczęstszych błędów w aplikacjach webowych</a:t>
          </a:r>
          <a:endParaRPr lang="pl-PL" sz="3100" kern="1200" dirty="0"/>
        </a:p>
      </dsp:txBody>
      <dsp:txXfrm rot="5400000">
        <a:off x="3602069" y="727392"/>
        <a:ext cx="3349562" cy="2182177"/>
      </dsp:txXfrm>
    </dsp:sp>
    <dsp:sp modelId="{56E017CA-08EE-4EF3-BCDE-18FCD85520E5}">
      <dsp:nvSpPr>
        <dsp:cNvPr id="0" name=""/>
        <dsp:cNvSpPr/>
      </dsp:nvSpPr>
      <dsp:spPr>
        <a:xfrm rot="16200000">
          <a:off x="7059148" y="143700"/>
          <a:ext cx="3636963" cy="3349562"/>
        </a:xfrm>
        <a:prstGeom prst="flowChartManualOperation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4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4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824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 dirty="0" smtClean="0"/>
            <a:t>Przedstawienie sposobów zapobiegania atakom </a:t>
          </a:r>
          <a:endParaRPr lang="pl-PL" sz="3100" kern="1200" dirty="0"/>
        </a:p>
      </dsp:txBody>
      <dsp:txXfrm rot="5400000">
        <a:off x="7202849" y="727392"/>
        <a:ext cx="3349562" cy="2182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42FFE-4DE8-4752-B67B-BE1330A6F4CB}">
      <dsp:nvSpPr>
        <dsp:cNvPr id="0" name=""/>
        <dsp:cNvSpPr/>
      </dsp:nvSpPr>
      <dsp:spPr>
        <a:xfrm>
          <a:off x="-4081936" y="-630957"/>
          <a:ext cx="4898878" cy="4898878"/>
        </a:xfrm>
        <a:prstGeom prst="blockArc">
          <a:avLst>
            <a:gd name="adj1" fmla="val 18900000"/>
            <a:gd name="adj2" fmla="val 2700000"/>
            <a:gd name="adj3" fmla="val 441"/>
          </a:avLst>
        </a:prstGeom>
        <a:noFill/>
        <a:ln w="952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B0040F-C45D-4DE4-B901-96B3D1161694}">
      <dsp:nvSpPr>
        <dsp:cNvPr id="0" name=""/>
        <dsp:cNvSpPr/>
      </dsp:nvSpPr>
      <dsp:spPr>
        <a:xfrm>
          <a:off x="668564" y="519576"/>
          <a:ext cx="9865950" cy="103900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4712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400" kern="1200" dirty="0" smtClean="0"/>
            <a:t>Narzędzia</a:t>
          </a:r>
          <a:endParaRPr lang="pl-PL" sz="5400" kern="1200" dirty="0"/>
        </a:p>
      </dsp:txBody>
      <dsp:txXfrm>
        <a:off x="668564" y="519576"/>
        <a:ext cx="9865950" cy="1039007"/>
      </dsp:txXfrm>
    </dsp:sp>
    <dsp:sp modelId="{0FF60D78-228C-4402-B48D-9EB9D0E2EC01}">
      <dsp:nvSpPr>
        <dsp:cNvPr id="0" name=""/>
        <dsp:cNvSpPr/>
      </dsp:nvSpPr>
      <dsp:spPr>
        <a:xfrm>
          <a:off x="19184" y="389700"/>
          <a:ext cx="1298759" cy="12987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39159-D853-4528-9CBB-4511297282BD}">
      <dsp:nvSpPr>
        <dsp:cNvPr id="0" name=""/>
        <dsp:cNvSpPr/>
      </dsp:nvSpPr>
      <dsp:spPr>
        <a:xfrm>
          <a:off x="668564" y="2078378"/>
          <a:ext cx="9865950" cy="103900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4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4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4712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400" kern="1200" dirty="0" smtClean="0"/>
            <a:t>Błędy</a:t>
          </a:r>
          <a:endParaRPr lang="pl-PL" sz="5400" kern="1200" dirty="0"/>
        </a:p>
      </dsp:txBody>
      <dsp:txXfrm>
        <a:off x="668564" y="2078378"/>
        <a:ext cx="9865950" cy="1039007"/>
      </dsp:txXfrm>
    </dsp:sp>
    <dsp:sp modelId="{6ECC0430-2512-4BD7-A7FE-996BF5AB7262}">
      <dsp:nvSpPr>
        <dsp:cNvPr id="0" name=""/>
        <dsp:cNvSpPr/>
      </dsp:nvSpPr>
      <dsp:spPr>
        <a:xfrm>
          <a:off x="19184" y="1948502"/>
          <a:ext cx="1298759" cy="12987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59555-EF2F-4420-A2FC-70CDE2398CA0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chce zmienić swoje imię i nazwisko. W tym celu przechodzi do zakładki „edycja danych”, gdzie okazuje się, że może zmienić jedynie swój adres e-mail.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CBBD141D-0285-4E76-A9BF-4E533871FA70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4799E475-FB59-48AA-8698-822C0006BA81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ręcznie dodaje pole formularza z imieniem i nazwiskiem, a następnie wysyła całość.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0699C176-061A-4C03-A966-77594ED215F5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C604E22B-4F57-4610-AEC4-7762DF35576A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Aplikacja nie sprawdza, czy przesłano nadmiarowe dane. Przekazuje parametry formularza do modelu, który dokonuje aktualizacji w bazie danych. Imię i nazwisko zmienione :)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B0173-D8BF-4D36-AEEB-C2D848657C59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Jednym z etapów rejestracji na stronie jest wybranie z listy rozwijalnej typu konta – klient(1)/sprzedawca(2).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349A1C92-F4A3-457A-B7C7-8632A7DE3C00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23FCAE2B-1640-42A5-987E-9483F6DB2B45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 modyfikuje pozycje listy rozwijalnej i obok dwóch dostępnych, dodaje trzecią, z kolejną wartością (3). Przesyła cały formularz.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265765D5-F2D3-47D8-A9B3-C0BDDF039EBC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6A0EE30E-6B15-43F4-A395-0C5825E11B82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Serwer nie weryfikuje czy trzecia wartość jest poprawna (a tym bardziej, czy użytkownik miał prawo jej użyć). W najlepszym przypadku użytkownik nie może uzyskać dostępu do systemu, w najgorszym zostaje administratorem :)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E7503-56E7-4AF6-ABC7-F1167AF89B3C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jest zalogowany na stronie abc, która umożliwia skasowanie swoich wpisów na forum poprzez wywołanie akcji /</a:t>
          </a:r>
          <a:r>
            <a:rPr lang="pl-PL" sz="1600" kern="1200" dirty="0" err="1" smtClean="0"/>
            <a:t>phorum</a:t>
          </a:r>
          <a:r>
            <a:rPr lang="pl-PL" sz="1600" kern="1200" dirty="0" smtClean="0"/>
            <a:t>/</a:t>
          </a:r>
          <a:r>
            <a:rPr lang="pl-PL" sz="1600" kern="1200" dirty="0" err="1" smtClean="0"/>
            <a:t>deleteall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C188DB2D-2BE6-47A8-8DB5-6F659E25E429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E28D0886-C166-4126-9C6F-7D2A8787B832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zostaje zwabiony na stronę </a:t>
          </a:r>
          <a:r>
            <a:rPr lang="pl-PL" sz="1600" kern="1200" dirty="0" err="1" smtClean="0"/>
            <a:t>xyz</a:t>
          </a:r>
          <a:r>
            <a:rPr lang="pl-PL" sz="1600" kern="1200" dirty="0" smtClean="0"/>
            <a:t> na której znajduje się link opisany jako odnośnik do… ;) Użytkownik klika link, który… przekierowuje go do /</a:t>
          </a:r>
          <a:r>
            <a:rPr lang="pl-PL" sz="1600" kern="1200" dirty="0" err="1" smtClean="0"/>
            <a:t>phorum</a:t>
          </a:r>
          <a:r>
            <a:rPr lang="pl-PL" sz="1600" kern="1200" dirty="0" smtClean="0"/>
            <a:t>/</a:t>
          </a:r>
          <a:r>
            <a:rPr lang="pl-PL" sz="1600" kern="1200" dirty="0" err="1" smtClean="0"/>
            <a:t>deleteall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DD885339-7C0C-4359-832D-D01CABBA8A10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6B925A30-BE9E-4217-AFF3-8514AC3B9D37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już nigdy nie zobaczy swoich postów na forum serwisu abc </a:t>
          </a:r>
          <a:r>
            <a:rPr lang="pl-PL" sz="1600" kern="1200" dirty="0" smtClean="0">
              <a:sym typeface="Wingdings" panose="05000000000000000000" pitchFamily="2" charset="2"/>
            </a:rPr>
            <a:t>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3ECEC-4E07-4BAB-8956-BB67EA1BA4AB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Strona nie filtruje danych przekazywanych przez użytkownika, prezentując je w dokładnie takiej samej formie.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483DF990-286F-45BC-B350-8701708233D2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C554DE99-7F26-43D3-9AAC-8A7541D810C0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Atakujący dodaje komentarz zawierający kod </a:t>
          </a:r>
          <a:r>
            <a:rPr lang="pl-PL" sz="1600" kern="1200" dirty="0" err="1" smtClean="0"/>
            <a:t>JavaScript</a:t>
          </a:r>
          <a:r>
            <a:rPr lang="pl-PL" sz="1600" kern="1200" dirty="0" smtClean="0"/>
            <a:t>, który odczytuje ciasteczko sesji i przesyła je we wskazane miejsce.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74A0C122-F4C3-4E30-B22D-B480273F18D1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8630B76D-16A1-4088-8455-8093A5E4376D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Nieświadomy niczego (zalogowany) użytkownik wchodzi na stronę i czyta komentarze. Właśnie podzielił się sesją z kimś innym </a:t>
          </a:r>
          <a:r>
            <a:rPr lang="pl-PL" sz="1600" kern="1200" dirty="0" smtClean="0">
              <a:sym typeface="Wingdings" panose="05000000000000000000" pitchFamily="2" charset="2"/>
            </a:rPr>
            <a:t>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0AA7E-3A55-4673-8057-4938D217ED71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Aplikacja </a:t>
          </a:r>
          <a:r>
            <a:rPr lang="pl-PL" sz="1600" kern="1200" dirty="0" err="1" smtClean="0"/>
            <a:t>xyz</a:t>
          </a:r>
          <a:r>
            <a:rPr lang="pl-PL" sz="1600" kern="1200" dirty="0" smtClean="0"/>
            <a:t> to sklep muzyczny, który udostępnia możliwość pobierania plików mp3 za opłatą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4451DB60-7266-4EEF-873C-FE29C4C06115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9CA2D688-4187-4656-A2EE-AFCFDE920B90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po zakupie otrzymuje link w postaci /</a:t>
          </a:r>
          <a:r>
            <a:rPr lang="pl-PL" sz="1600" kern="1200" dirty="0" err="1" smtClean="0"/>
            <a:t>download</a:t>
          </a:r>
          <a:r>
            <a:rPr lang="pl-PL" sz="1600" kern="1200" dirty="0" smtClean="0"/>
            <a:t>/mp3/154 który umożliwia mu pobranie zakupionej piosenki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FEDEDB6F-3DA4-489D-8138-C526415B0ECD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42FFF4A8-BA5B-4884-B847-B1EBDEA51F2C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zmienia wartość numeryczną i wywołuje link /</a:t>
          </a:r>
          <a:r>
            <a:rPr lang="pl-PL" sz="1600" kern="1200" dirty="0" err="1" smtClean="0"/>
            <a:t>download</a:t>
          </a:r>
          <a:r>
            <a:rPr lang="pl-PL" sz="1600" kern="1200" dirty="0" smtClean="0"/>
            <a:t>/mp3/155 Pobrał właśnie za darmo kolejną piosenkę. Następnie uruchamia skrypt, który pobiera wszystkie dostępne piosenki </a:t>
          </a:r>
          <a:r>
            <a:rPr lang="pl-PL" sz="1600" kern="1200" dirty="0" smtClean="0">
              <a:sym typeface="Wingdings" panose="05000000000000000000" pitchFamily="2" charset="2"/>
            </a:rPr>
            <a:t>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DFECE-76F3-4EDE-9EE8-C206D7EEFF7F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Atakujący wchodzi na stronę serwisu abc (tworzona jest nowa sesja), a następnie przesyła użytkownikowi link z zawartym w nim identyfikatorem sesji.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D16DF16D-FB57-4186-89DC-FE65239A0484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EF94DDF6-823A-4045-A651-5814507EEFAD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Użytkownik otwiera link, sesja jest współdzielona. Użytkownik loguje się.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28712B5B-657D-4B5D-B9F8-3E505C86DA2B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12539CE2-C30D-45E9-BCB2-55040B5422E1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Atakujący uzyskuje dostęp do konta użytkownika.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0E4A4-EBD0-4948-A780-6B7F0DA98C82}">
      <dsp:nvSpPr>
        <dsp:cNvPr id="0" name=""/>
        <dsp:cNvSpPr/>
      </dsp:nvSpPr>
      <dsp:spPr>
        <a:xfrm>
          <a:off x="0" y="0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Identyfikatorem sesji w serwisie abc są kolejne liczny naturalne</a:t>
          </a:r>
          <a:endParaRPr lang="pl-PL" sz="1600" kern="1200" dirty="0"/>
        </a:p>
      </dsp:txBody>
      <dsp:txXfrm>
        <a:off x="26627" y="26627"/>
        <a:ext cx="10501320" cy="855873"/>
      </dsp:txXfrm>
    </dsp:sp>
    <dsp:sp modelId="{2C2D0ED9-5680-4693-B0E1-9911D19C7ED0}">
      <dsp:nvSpPr>
        <dsp:cNvPr id="0" name=""/>
        <dsp:cNvSpPr/>
      </dsp:nvSpPr>
      <dsp:spPr>
        <a:xfrm rot="5400000">
          <a:off x="5106825" y="931855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965948"/>
        <a:ext cx="245465" cy="238645"/>
      </dsp:txXfrm>
    </dsp:sp>
    <dsp:sp modelId="{4CE065D0-9D0A-47FE-B145-EDFEFDC7D303}">
      <dsp:nvSpPr>
        <dsp:cNvPr id="0" name=""/>
        <dsp:cNvSpPr/>
      </dsp:nvSpPr>
      <dsp:spPr>
        <a:xfrm>
          <a:off x="0" y="1363691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Atakujący tworzy nową sesję, sprawdza jej identyfikator a następnie testuje wszystkie wartości identyfikatora sesji</a:t>
          </a:r>
          <a:endParaRPr lang="pl-PL" sz="1600" kern="1200" dirty="0"/>
        </a:p>
      </dsp:txBody>
      <dsp:txXfrm>
        <a:off x="26627" y="1390318"/>
        <a:ext cx="10501320" cy="855873"/>
      </dsp:txXfrm>
    </dsp:sp>
    <dsp:sp modelId="{44CC8251-865B-44B3-B809-080B45537E3A}">
      <dsp:nvSpPr>
        <dsp:cNvPr id="0" name=""/>
        <dsp:cNvSpPr/>
      </dsp:nvSpPr>
      <dsp:spPr>
        <a:xfrm rot="5400000">
          <a:off x="5106825" y="2295547"/>
          <a:ext cx="340922" cy="409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kern="1200"/>
        </a:p>
      </dsp:txBody>
      <dsp:txXfrm rot="-5400000">
        <a:off x="5154554" y="2329640"/>
        <a:ext cx="245465" cy="238645"/>
      </dsp:txXfrm>
    </dsp:sp>
    <dsp:sp modelId="{FB49115F-84E4-4D47-BE11-A28DED9DEF92}">
      <dsp:nvSpPr>
        <dsp:cNvPr id="0" name=""/>
        <dsp:cNvSpPr/>
      </dsp:nvSpPr>
      <dsp:spPr>
        <a:xfrm>
          <a:off x="0" y="2727383"/>
          <a:ext cx="10554574" cy="909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/>
            <a:t>Atakujący uzyskuje dostęp do sesji użytkowników</a:t>
          </a:r>
          <a:endParaRPr lang="pl-PL" sz="1600" kern="1200" dirty="0"/>
        </a:p>
      </dsp:txBody>
      <dsp:txXfrm>
        <a:off x="26627" y="2754010"/>
        <a:ext cx="10501320" cy="855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3FF2C-E6C7-458C-8C56-515EA5E3A8B6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EDE48-D289-4329-998C-6DFC081CA52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728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6B0D6-9638-49C4-943D-3CC8D21C564C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EE9AD-F2C9-4A2C-9050-363661A49C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376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0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7078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823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997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407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7633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1981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50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8814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9008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3683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6482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2751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852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52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17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5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30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42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92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59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5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353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61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671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358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410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060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2294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2883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703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FE06FA7-A9C5-4B9F-A4B2-5A100BE14594}" type="datetimeFigureOut">
              <a:rPr lang="pl-PL" smtClean="0"/>
              <a:t>2013-06-15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5346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l.jankowski@mjs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jnski.com/" TargetMode="External"/><Relationship Id="rId4" Type="http://schemas.openxmlformats.org/officeDocument/2006/relationships/hyperlink" Target="http://www.mjss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icrosoft.com/en-us/download/details.aspx?id=4865" TargetMode="Externa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chnet.microsoft.com/en-us/library/jj649776.aspx" TargetMode="External"/><Relationship Id="rId5" Type="http://schemas.openxmlformats.org/officeDocument/2006/relationships/hyperlink" Target="https://connect.microsoft.com/site216" TargetMode="Externa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iddler2.com/" TargetMode="Externa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mjnski.com/resource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Jak przeżyć w Internecie?</a:t>
            </a:r>
            <a:br>
              <a:rPr lang="pl-PL" dirty="0" smtClean="0"/>
            </a:br>
            <a:r>
              <a:rPr lang="pl-PL" sz="4400" b="0" dirty="0" smtClean="0"/>
              <a:t>Czyli o bezpieczeństwie słów kilka…</a:t>
            </a:r>
            <a:endParaRPr lang="pl-PL" sz="44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880467"/>
          </a:xfrm>
        </p:spPr>
        <p:txBody>
          <a:bodyPr/>
          <a:lstStyle/>
          <a:p>
            <a:r>
              <a:rPr lang="pl-PL" dirty="0" smtClean="0"/>
              <a:t>Michał Jankowski</a:t>
            </a:r>
            <a:br>
              <a:rPr lang="pl-PL" dirty="0" smtClean="0"/>
            </a:br>
            <a:r>
              <a:rPr lang="pl-PL" dirty="0" smtClean="0"/>
              <a:t>MJ Software Solutions Services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24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Kontakt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Michał Jankowski</a:t>
            </a:r>
          </a:p>
          <a:p>
            <a:r>
              <a:rPr lang="pl-PL" dirty="0" smtClean="0"/>
              <a:t>MJ Software Solutions Services</a:t>
            </a:r>
          </a:p>
          <a:p>
            <a:r>
              <a:rPr lang="pl-PL" dirty="0" smtClean="0">
                <a:hlinkClick r:id="rId3"/>
              </a:rPr>
              <a:t>michal.jankowski@mjsss.com</a:t>
            </a:r>
            <a:endParaRPr lang="pl-PL" dirty="0" smtClean="0"/>
          </a:p>
          <a:p>
            <a:r>
              <a:rPr lang="pl-PL" dirty="0" smtClean="0">
                <a:hlinkClick r:id="rId4"/>
              </a:rPr>
              <a:t>http://www.mjsss.com/</a:t>
            </a:r>
            <a:endParaRPr lang="pl-PL" dirty="0" smtClean="0"/>
          </a:p>
          <a:p>
            <a:r>
              <a:rPr lang="pl-PL" dirty="0" smtClean="0">
                <a:hlinkClick r:id="rId5"/>
              </a:rPr>
              <a:t>http://mjnski.com/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5754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 prezentacji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67754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421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79540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920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Narzędzia</a:t>
            </a:r>
            <a:endParaRPr lang="pl-P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460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Microsoft Network Monitor</a:t>
            </a:r>
            <a:endParaRPr lang="pl-PL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50" y="2359447"/>
            <a:ext cx="6704079" cy="3636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5"/>
              </a:rPr>
              <a:t>http://</a:t>
            </a:r>
            <a:r>
              <a:rPr lang="pl-PL" dirty="0" smtClean="0">
                <a:hlinkClick r:id="rId5"/>
              </a:rPr>
              <a:t>www.microsoft.com/en-us/download/details.aspx?id=4865</a:t>
            </a:r>
            <a:endParaRPr lang="pl-PL" dirty="0" smtClean="0"/>
          </a:p>
          <a:p>
            <a:r>
              <a:rPr lang="pl-PL" dirty="0"/>
              <a:t>Wersja 3.4 – więcej nie będzie </a:t>
            </a:r>
            <a:r>
              <a:rPr lang="pl-PL" dirty="0" smtClean="0">
                <a:sym typeface="Wingdings" panose="05000000000000000000" pitchFamily="2" charset="2"/>
              </a:rPr>
              <a:t></a:t>
            </a:r>
            <a:endParaRPr lang="pl-PL" dirty="0" smtClean="0"/>
          </a:p>
          <a:p>
            <a:r>
              <a:rPr lang="pl-PL" dirty="0" smtClean="0"/>
              <a:t>Darmowy</a:t>
            </a:r>
          </a:p>
          <a:p>
            <a:r>
              <a:rPr lang="pl-PL" dirty="0" smtClean="0"/>
              <a:t>Przechwytywanie i analiza komunikacji </a:t>
            </a:r>
            <a:br>
              <a:rPr lang="pl-PL" dirty="0" smtClean="0"/>
            </a:br>
            <a:r>
              <a:rPr lang="pl-PL" dirty="0" smtClean="0"/>
              <a:t>sieciowej</a:t>
            </a:r>
          </a:p>
          <a:p>
            <a:r>
              <a:rPr lang="pl-PL" dirty="0" err="1" smtClean="0"/>
              <a:t>Parsery</a:t>
            </a:r>
            <a:r>
              <a:rPr lang="pl-PL" dirty="0" smtClean="0"/>
              <a:t> dla wielu protokołów</a:t>
            </a:r>
          </a:p>
        </p:txBody>
      </p:sp>
    </p:spTree>
    <p:extLst>
      <p:ext uri="{BB962C8B-B14F-4D97-AF65-F5344CB8AC3E}">
        <p14:creationId xmlns:p14="http://schemas.microsoft.com/office/powerpoint/2010/main" val="23047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Microsoft Message Analyzer</a:t>
            </a:r>
            <a:endParaRPr lang="pl-PL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840" y="2325157"/>
            <a:ext cx="6704079" cy="3636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Następca Microsoft Network </a:t>
            </a:r>
            <a:r>
              <a:rPr lang="pl-PL" dirty="0" smtClean="0"/>
              <a:t>Monitor</a:t>
            </a:r>
            <a:endParaRPr lang="pl-PL" dirty="0" smtClean="0">
              <a:hlinkClick r:id="rId5"/>
            </a:endParaRPr>
          </a:p>
          <a:p>
            <a:r>
              <a:rPr lang="pl-PL" dirty="0" smtClean="0">
                <a:hlinkClick r:id="rId5"/>
              </a:rPr>
              <a:t>https</a:t>
            </a:r>
            <a:r>
              <a:rPr lang="pl-PL" dirty="0">
                <a:hlinkClick r:id="rId5"/>
              </a:rPr>
              <a:t>://</a:t>
            </a:r>
            <a:r>
              <a:rPr lang="pl-PL" dirty="0" smtClean="0">
                <a:hlinkClick r:id="rId5"/>
              </a:rPr>
              <a:t>connect.microsoft.com/site216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(wymagany Microsoft </a:t>
            </a:r>
            <a:r>
              <a:rPr lang="pl-PL" dirty="0" err="1" smtClean="0"/>
              <a:t>Account</a:t>
            </a:r>
            <a:r>
              <a:rPr lang="pl-PL" dirty="0" smtClean="0"/>
              <a:t>)</a:t>
            </a:r>
          </a:p>
          <a:p>
            <a:r>
              <a:rPr lang="pl-PL" dirty="0">
                <a:hlinkClick r:id="rId6"/>
              </a:rPr>
              <a:t>http://</a:t>
            </a:r>
            <a:r>
              <a:rPr lang="pl-PL" dirty="0" smtClean="0">
                <a:hlinkClick r:id="rId6"/>
              </a:rPr>
              <a:t>technet.microsoft.com/en-us/library/jj649776.aspx</a:t>
            </a:r>
            <a:endParaRPr lang="pl-PL" dirty="0" smtClean="0"/>
          </a:p>
          <a:p>
            <a:r>
              <a:rPr lang="pl-PL" dirty="0" smtClean="0"/>
              <a:t>Obecnie w wersji Beta 2</a:t>
            </a:r>
          </a:p>
          <a:p>
            <a:r>
              <a:rPr lang="pl-PL" dirty="0" smtClean="0"/>
              <a:t>Na razie darmowy</a:t>
            </a:r>
          </a:p>
          <a:p>
            <a:r>
              <a:rPr lang="pl-PL" dirty="0" smtClean="0"/>
              <a:t>Nowoczesny interfejs (wstążka)</a:t>
            </a:r>
          </a:p>
          <a:p>
            <a:r>
              <a:rPr lang="pl-PL" dirty="0" smtClean="0"/>
              <a:t>Analiza ruchu sieciowego, Bluetooth, USB</a:t>
            </a:r>
          </a:p>
        </p:txBody>
      </p:sp>
    </p:spTree>
    <p:extLst>
      <p:ext uri="{BB962C8B-B14F-4D97-AF65-F5344CB8AC3E}">
        <p14:creationId xmlns:p14="http://schemas.microsoft.com/office/powerpoint/2010/main" val="25749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Fiddler</a:t>
            </a:r>
            <a:endParaRPr lang="pl-PL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680" y="2359660"/>
            <a:ext cx="6704079" cy="3636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>
                <a:hlinkClick r:id="rId5"/>
              </a:rPr>
              <a:t>http://www.fiddler2.com</a:t>
            </a:r>
            <a:r>
              <a:rPr lang="pl-PL" dirty="0" smtClean="0">
                <a:hlinkClick r:id="rId5"/>
              </a:rPr>
              <a:t>/</a:t>
            </a:r>
            <a:endParaRPr lang="pl-PL" dirty="0" smtClean="0"/>
          </a:p>
          <a:p>
            <a:r>
              <a:rPr lang="pl-PL" dirty="0" smtClean="0"/>
              <a:t>Analiza ruchu http(s)</a:t>
            </a:r>
          </a:p>
          <a:p>
            <a:r>
              <a:rPr lang="pl-PL" dirty="0" smtClean="0"/>
              <a:t>Stworzony przez byłego </a:t>
            </a:r>
            <a:r>
              <a:rPr lang="pl-PL" dirty="0"/>
              <a:t>programistę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Microsoft (zespół IE) - </a:t>
            </a:r>
            <a:r>
              <a:rPr lang="pl-PL" dirty="0" err="1" smtClean="0"/>
              <a:t>Eric</a:t>
            </a:r>
            <a:r>
              <a:rPr lang="pl-PL" dirty="0" smtClean="0"/>
              <a:t> </a:t>
            </a:r>
            <a:r>
              <a:rPr lang="pl-PL" dirty="0"/>
              <a:t>Lawrence</a:t>
            </a:r>
            <a:endParaRPr lang="pl-PL" dirty="0" smtClean="0"/>
          </a:p>
          <a:p>
            <a:r>
              <a:rPr lang="pl-PL" dirty="0" smtClean="0"/>
              <a:t>Darmowy – jak dotąd </a:t>
            </a:r>
            <a:br>
              <a:rPr lang="pl-PL" dirty="0" smtClean="0"/>
            </a:br>
            <a:r>
              <a:rPr lang="pl-PL" dirty="0" smtClean="0"/>
              <a:t>(przejęty przez </a:t>
            </a:r>
            <a:r>
              <a:rPr lang="pl-PL" dirty="0" err="1" smtClean="0"/>
              <a:t>Teleric</a:t>
            </a:r>
            <a:r>
              <a:rPr lang="pl-PL" dirty="0" smtClean="0"/>
              <a:t>)</a:t>
            </a:r>
          </a:p>
          <a:p>
            <a:r>
              <a:rPr lang="pl-PL" dirty="0" smtClean="0"/>
              <a:t>Gigantyczne możliwości </a:t>
            </a:r>
            <a:br>
              <a:rPr lang="pl-PL" dirty="0" smtClean="0"/>
            </a:br>
            <a:r>
              <a:rPr lang="pl-PL" dirty="0" smtClean="0"/>
              <a:t>(tworzenie zapytań, podgląd komunikacji, </a:t>
            </a:r>
            <a:br>
              <a:rPr lang="pl-PL" dirty="0" smtClean="0"/>
            </a:br>
            <a:r>
              <a:rPr lang="pl-PL" dirty="0" smtClean="0"/>
              <a:t>statystyki, filtry)</a:t>
            </a:r>
          </a:p>
          <a:p>
            <a:r>
              <a:rPr lang="pl-PL" dirty="0" smtClean="0"/>
              <a:t>Obowiązkowy program dla każdego </a:t>
            </a:r>
            <a:br>
              <a:rPr lang="pl-PL" dirty="0" smtClean="0"/>
            </a:br>
            <a:r>
              <a:rPr lang="pl-PL" dirty="0" err="1" smtClean="0"/>
              <a:t>webdevelopera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2896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Błędy</a:t>
            </a:r>
            <a:endParaRPr lang="pl-P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828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Środowisko deweloperskie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Często źle skonfigurowane – bywa, że celowo (prościej i szybciej), z założenia mają też niższy poziom bezpieczeństwa (np. szczegółowe komunikaty o błędach)</a:t>
            </a:r>
          </a:p>
          <a:p>
            <a:r>
              <a:rPr lang="pl-PL" dirty="0" smtClean="0"/>
              <a:t>Mogą być </a:t>
            </a:r>
            <a:r>
              <a:rPr lang="pl-PL" dirty="0"/>
              <a:t>łatwe do </a:t>
            </a:r>
            <a:r>
              <a:rPr lang="pl-PL" dirty="0" smtClean="0"/>
              <a:t>znalezienia przez wyszukiwarki</a:t>
            </a:r>
            <a:br>
              <a:rPr lang="pl-PL" dirty="0" smtClean="0"/>
            </a:br>
            <a:r>
              <a:rPr lang="pl-PL" dirty="0" smtClean="0"/>
              <a:t>internetowe (</a:t>
            </a:r>
            <a:r>
              <a:rPr lang="pl-PL" dirty="0" err="1"/>
              <a:t>Symfony</a:t>
            </a:r>
            <a:r>
              <a:rPr lang="pl-PL" dirty="0"/>
              <a:t>/</a:t>
            </a:r>
            <a:r>
              <a:rPr lang="pl-PL" dirty="0" err="1"/>
              <a:t>frontend_dev.php</a:t>
            </a:r>
            <a:r>
              <a:rPr lang="pl-PL" dirty="0" smtClean="0"/>
              <a:t>), lub przez</a:t>
            </a:r>
            <a:br>
              <a:rPr lang="pl-PL" dirty="0" smtClean="0"/>
            </a:br>
            <a:r>
              <a:rPr lang="pl-PL" dirty="0" smtClean="0"/>
              <a:t>zwykły błąd – </a:t>
            </a:r>
            <a:r>
              <a:rPr lang="pl-PL" dirty="0" err="1" smtClean="0"/>
              <a:t>hardcodowany</a:t>
            </a:r>
            <a:r>
              <a:rPr lang="pl-PL" dirty="0" smtClean="0"/>
              <a:t> link do środowiska </a:t>
            </a:r>
            <a:br>
              <a:rPr lang="pl-PL" dirty="0" smtClean="0"/>
            </a:br>
            <a:r>
              <a:rPr lang="pl-PL" dirty="0" smtClean="0"/>
              <a:t>produkcyjnego :)</a:t>
            </a:r>
          </a:p>
          <a:p>
            <a:r>
              <a:rPr lang="pl-PL" dirty="0" smtClean="0"/>
              <a:t>Ujawnienie wrażliwych danych (struktura bazy danych, </a:t>
            </a:r>
            <a:br>
              <a:rPr lang="pl-PL" dirty="0" smtClean="0"/>
            </a:br>
            <a:r>
              <a:rPr lang="pl-PL" dirty="0" smtClean="0"/>
              <a:t>konfiguracja, użyte moduły, </a:t>
            </a:r>
            <a:br>
              <a:rPr lang="pl-PL" dirty="0" smtClean="0"/>
            </a:br>
            <a:r>
              <a:rPr lang="pl-PL" dirty="0" smtClean="0"/>
              <a:t>czasami nawet hasła!) – informacje ułatwiające </a:t>
            </a:r>
            <a:br>
              <a:rPr lang="pl-PL" dirty="0" smtClean="0"/>
            </a:br>
            <a:r>
              <a:rPr lang="pl-PL" dirty="0" smtClean="0"/>
              <a:t>kolejne ataki</a:t>
            </a:r>
          </a:p>
          <a:p>
            <a:r>
              <a:rPr lang="pl-PL" dirty="0" smtClean="0"/>
              <a:t>Bywa, że zawierają dane ze środowiska produkcyjnego!</a:t>
            </a:r>
            <a:endParaRPr lang="pl-PL" dirty="0"/>
          </a:p>
          <a:p>
            <a:r>
              <a:rPr lang="pl-PL" dirty="0" smtClean="0"/>
              <a:t>Zdarza się, że zawierają hasła do produkcyjnej bazy danych… (system kontroli wersji)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56" y="3130891"/>
            <a:ext cx="3334215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0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Środowisko deweloperskie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Ograniczać dostęp do serwerów deweloperskich</a:t>
            </a:r>
          </a:p>
          <a:p>
            <a:r>
              <a:rPr lang="pl-PL" dirty="0" smtClean="0"/>
              <a:t>Uważać na domyślą konfigurację serwerów (konta, hasła) – często nie jest bezpieczna (dotyczy również środowiska produkcyjnego!)</a:t>
            </a:r>
          </a:p>
          <a:p>
            <a:r>
              <a:rPr lang="pl-PL" dirty="0" smtClean="0"/>
              <a:t>Usunąć bezpośredni (dostęp do bazy produkcyjnej dla programistów – tak, zdarza się!) jak i pośredni (praca na danych ze środowiska produkcyjnego)</a:t>
            </a:r>
          </a:p>
          <a:p>
            <a:r>
              <a:rPr lang="pl-PL" dirty="0" smtClean="0"/>
              <a:t>Jeśli aplikacja wymaga wstępnego wypełnienia bazy danych jakimiś wartościami, usunąć wszelkie testowe dane</a:t>
            </a:r>
          </a:p>
          <a:p>
            <a:r>
              <a:rPr lang="pl-PL" dirty="0" smtClean="0"/>
              <a:t> Nie zapisywać haseł w systemach kontroli wersji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739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Obsługa błędów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Nieobsłużone błędy ujawniają wrażliwe dane (strukturę bazy danych, błędy logiczne, brak walidacji)</a:t>
            </a:r>
          </a:p>
          <a:p>
            <a:r>
              <a:rPr lang="pl-PL" dirty="0" smtClean="0"/>
              <a:t>Odstraszają użytkowników</a:t>
            </a:r>
          </a:p>
          <a:p>
            <a:r>
              <a:rPr lang="pl-PL" dirty="0" smtClean="0"/>
              <a:t>Pozyskanie cennych danych do dalszych ataków</a:t>
            </a:r>
          </a:p>
          <a:p>
            <a:r>
              <a:rPr lang="pl-PL" dirty="0" smtClean="0"/>
              <a:t>Konieczna prawidłowa obsługa WSZYSTKICH sytuacji wyjątkowych</a:t>
            </a:r>
          </a:p>
        </p:txBody>
      </p:sp>
    </p:spTree>
    <p:extLst>
      <p:ext uri="{BB962C8B-B14F-4D97-AF65-F5344CB8AC3E}">
        <p14:creationId xmlns:p14="http://schemas.microsoft.com/office/powerpoint/2010/main" val="336693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Przesłanie większej ilości danych niż się spodziewaliśmy</a:t>
            </a:r>
          </a:p>
          <a:p>
            <a:r>
              <a:rPr lang="pl-PL" dirty="0" smtClean="0"/>
              <a:t>Przesłanie wartości, których nie jesteśmy w stanie poprawnie obsłużyć</a:t>
            </a:r>
          </a:p>
          <a:p>
            <a:r>
              <a:rPr lang="pl-PL" dirty="0" smtClean="0"/>
              <a:t>Przesłanie danych, mimo iż nie spodziewaliśmy się ich w tym momencie (CSRF) :)</a:t>
            </a:r>
          </a:p>
        </p:txBody>
      </p:sp>
    </p:spTree>
    <p:extLst>
      <p:ext uri="{BB962C8B-B14F-4D97-AF65-F5344CB8AC3E}">
        <p14:creationId xmlns:p14="http://schemas.microsoft.com/office/powerpoint/2010/main" val="12655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– przykład 1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890315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596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– przykład 2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513906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320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– przykład 3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994791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5678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Sprawdzanie, czy użytkownik nie przesłał większej ilości danych niż się spodziewaliśmy</a:t>
            </a:r>
          </a:p>
          <a:p>
            <a:r>
              <a:rPr lang="pl-PL" dirty="0" smtClean="0"/>
              <a:t>Sprawdzanie, czy przesłane przez użytkownika dane posiadają wartości, których się spodziewamy</a:t>
            </a:r>
          </a:p>
          <a:p>
            <a:r>
              <a:rPr lang="pl-PL" dirty="0" smtClean="0"/>
              <a:t>Walidacja koniecznie po stronie serwera! Dobrze, jeśli jest po stronie użytkownika, jednak nie ma to żadnego wpływu na poprawę bezpieczeństwa</a:t>
            </a:r>
          </a:p>
          <a:p>
            <a:r>
              <a:rPr lang="pl-PL" dirty="0" smtClean="0"/>
              <a:t>Stosowanie dwustopniowego uwierzytelnienia, prośba o ponowne uwierzytelnienie w przypadku wykonywania istotnych akcji (zapobieganie atakom CSRF)</a:t>
            </a:r>
          </a:p>
          <a:p>
            <a:r>
              <a:rPr lang="pl-PL" dirty="0" smtClean="0"/>
              <a:t>Stosowanie losowej wartości w formularzach i porównywanie jej po odesłaniu formularza przez użytkownika (zapobieganie atakom CSRF)</a:t>
            </a:r>
          </a:p>
          <a:p>
            <a:r>
              <a:rPr lang="pl-PL" dirty="0" smtClean="0"/>
              <a:t>Współczesne </a:t>
            </a:r>
            <a:r>
              <a:rPr lang="pl-PL" dirty="0" err="1" smtClean="0"/>
              <a:t>frameworki</a:t>
            </a:r>
            <a:r>
              <a:rPr lang="pl-PL" dirty="0" smtClean="0"/>
              <a:t> znacznie ułatwiają walidację – warto korzystać!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4122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Filtrowanie danych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Ataki XSS – umieszczenie i wykonanie złośliwego kodu na zaatakowanej stronie</a:t>
            </a:r>
          </a:p>
          <a:p>
            <a:r>
              <a:rPr lang="pl-PL" dirty="0" smtClean="0"/>
              <a:t>Umieszczenie kodu może odbywać się różnymi sposobami – nie tylko poprzez wartości wysłane z formularza, dostępne są również nagłówki HTTP </a:t>
            </a:r>
            <a:r>
              <a:rPr lang="pl-PL" dirty="0" smtClean="0">
                <a:sym typeface="Wingdings" panose="05000000000000000000" pitchFamily="2" charset="2"/>
              </a:rPr>
              <a:t> Zagrożenie pochodzi z danych przesłanych do serwera – obojętnie w jaki sposób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33420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Filtrowanie danych - przykład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135497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6122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Filtrowanie danych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Filtrowanie wszystkich danych pochodzących od użytkownika – dotyczy to również ciasteczek, nagłówków HTTP, nazw plików (przesyłane w nagłówkach HTTP)</a:t>
            </a:r>
          </a:p>
          <a:p>
            <a:r>
              <a:rPr lang="pl-PL" dirty="0" smtClean="0"/>
              <a:t>Filtrowanie przy odbieraniu danych czy przy prezentacji? Zależy… Przy prezentacji BEZWZGLĘDNIE! Po odebraniu danych zwykle dobrze jest przefiltrować, jednak czasami (logowanie akcji wraz z parametrami) nie jest to możliwe.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058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Parametry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Podmiana wartości GET lub POST</a:t>
            </a:r>
          </a:p>
          <a:p>
            <a:r>
              <a:rPr lang="pl-PL" dirty="0" smtClean="0"/>
              <a:t>Możliwość pobrania zasobów poprzez prostą inkrementację wartości id przekazywanego jako parametr</a:t>
            </a:r>
          </a:p>
        </p:txBody>
      </p:sp>
    </p:spTree>
    <p:extLst>
      <p:ext uri="{BB962C8B-B14F-4D97-AF65-F5344CB8AC3E}">
        <p14:creationId xmlns:p14="http://schemas.microsoft.com/office/powerpoint/2010/main" val="329185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Parametry – przykład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559753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9055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Parametry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Zawsze sprawdzać uprawnienia użytkownika do zasobu!</a:t>
            </a:r>
          </a:p>
          <a:p>
            <a:r>
              <a:rPr lang="pl-PL" dirty="0" smtClean="0"/>
              <a:t>Ograniczanie uprawnień nie może odbywać się przez sam interfejs</a:t>
            </a:r>
          </a:p>
          <a:p>
            <a:r>
              <a:rPr lang="pl-PL" dirty="0" smtClean="0"/>
              <a:t>Stosowanie w niektórych przypadkach losowych wartości parametrów, zamiast rosnących liczb naturalnych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3963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Sesje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„Podrzucenie” identyfikatora sesji</a:t>
            </a:r>
          </a:p>
          <a:p>
            <a:r>
              <a:rPr lang="pl-PL" dirty="0" smtClean="0"/>
              <a:t>„Odgadnięcie” identyfikatora sesji</a:t>
            </a:r>
          </a:p>
          <a:p>
            <a:r>
              <a:rPr lang="pl-PL" dirty="0" smtClean="0"/>
              <a:t>Nieświadome przekazanie identyfikatora sesji (w przypadku przekazywania metodą GET)</a:t>
            </a:r>
          </a:p>
          <a:p>
            <a:r>
              <a:rPr lang="pl-PL" dirty="0" smtClean="0"/>
              <a:t>Przejęcie sesji poprzez atak XSS</a:t>
            </a:r>
          </a:p>
        </p:txBody>
      </p:sp>
    </p:spTree>
    <p:extLst>
      <p:ext uri="{BB962C8B-B14F-4D97-AF65-F5344CB8AC3E}">
        <p14:creationId xmlns:p14="http://schemas.microsoft.com/office/powerpoint/2010/main" val="11541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Sesje – przykład 1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636973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2397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Sesje – przykład 2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044519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7979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Sesje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Sprawdzenie losowości generowanych identyfikatorów sesji</a:t>
            </a:r>
          </a:p>
          <a:p>
            <a:r>
              <a:rPr lang="pl-PL" dirty="0" smtClean="0"/>
              <a:t>Stosowanie ciasteczek do przechowywania identyfikatorów sesji</a:t>
            </a:r>
          </a:p>
          <a:p>
            <a:r>
              <a:rPr lang="pl-PL" dirty="0" smtClean="0"/>
              <a:t>Przesyłanie identyfikatora sesji tylko poprzez szyfrowane połączenie</a:t>
            </a:r>
          </a:p>
          <a:p>
            <a:r>
              <a:rPr lang="pl-PL" dirty="0" smtClean="0"/>
              <a:t>Ważne akcje powinny być poprzedzone ponownym uwierzytelnieniem</a:t>
            </a:r>
          </a:p>
          <a:p>
            <a:r>
              <a:rPr lang="pl-PL" dirty="0" smtClean="0"/>
              <a:t>Regenerowanie identyfikatora sesji po zalogowaniu oraz przy ponownym uwierzytelnieniu</a:t>
            </a:r>
          </a:p>
          <a:p>
            <a:r>
              <a:rPr lang="pl-PL" dirty="0" smtClean="0"/>
              <a:t>Zapobieganie atakom XSS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3159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SQL </a:t>
            </a:r>
            <a:r>
              <a:rPr lang="pl-PL" dirty="0" err="1" smtClean="0"/>
              <a:t>Injection</a:t>
            </a:r>
            <a:r>
              <a:rPr lang="pl-PL" dirty="0" smtClean="0"/>
              <a:t> - zagrożenia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Wstrzyknięcie złośliwego kodu SQL wraz z danymi przesłanymi przez użytkownika</a:t>
            </a:r>
          </a:p>
          <a:p>
            <a:r>
              <a:rPr lang="pl-PL" dirty="0" smtClean="0"/>
              <a:t>Możliwość uzyskania dostępu do danych do których nie mamy uprawnień</a:t>
            </a:r>
          </a:p>
          <a:p>
            <a:r>
              <a:rPr lang="pl-PL" dirty="0" smtClean="0"/>
              <a:t>Możliwość zmiany, </a:t>
            </a:r>
            <a:r>
              <a:rPr lang="pl-PL" smtClean="0"/>
              <a:t>usun</a:t>
            </a:r>
            <a:endParaRPr lang="pl-PL" dirty="0" smtClean="0"/>
          </a:p>
          <a:p>
            <a:r>
              <a:rPr lang="pl-PL" dirty="0" smtClean="0"/>
              <a:t>Nie tylko formularze HTML, także parametry GET, ciasteczka, nazwy plików, nagłówki HTTP, zawartość plików – WSZYSTKO co pochodzi od użytkownika a trafia do bazy danych</a:t>
            </a:r>
          </a:p>
          <a:p>
            <a:r>
              <a:rPr lang="pl-PL" dirty="0" smtClean="0"/>
              <a:t>Zawsze filtrować dane pochodzące od użytkownika, korzystać z lepszych mechanizmów – preparowanie zapytań, </a:t>
            </a:r>
            <a:r>
              <a:rPr lang="pl-PL" dirty="0" err="1" smtClean="0"/>
              <a:t>ORMy</a:t>
            </a:r>
            <a:r>
              <a:rPr lang="pl-PL" dirty="0" smtClean="0"/>
              <a:t> (?), budować warstwy abstrakcji – to chyba oczywiste w modelu MVC?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70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SQL </a:t>
            </a:r>
            <a:r>
              <a:rPr lang="pl-PL" dirty="0" err="1" smtClean="0"/>
              <a:t>Injection</a:t>
            </a:r>
            <a:r>
              <a:rPr lang="pl-PL" dirty="0" smtClean="0"/>
              <a:t> - rozwiązanie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Walidacja i filtrowanie danych pochodzących od użytkowników</a:t>
            </a:r>
          </a:p>
          <a:p>
            <a:r>
              <a:rPr lang="pl-PL" dirty="0" smtClean="0"/>
              <a:t>Korzystać z preparowanych zapytań!</a:t>
            </a:r>
          </a:p>
          <a:p>
            <a:r>
              <a:rPr lang="pl-PL" dirty="0" smtClean="0"/>
              <a:t>Wykorzystanie ORM (?) – ja nie lubię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</a:p>
          <a:p>
            <a:r>
              <a:rPr lang="pl-PL" dirty="0" smtClean="0"/>
              <a:t>Budowanie warstwy abstrakcji – to chyba oczywiste w modelu MVC, jak i każdym innym (sensownym)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0243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Przesyłanie plików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Zagrożenie w postaci przesłania na serwer olbrzymiego skompresowanego pliku</a:t>
            </a:r>
          </a:p>
          <a:p>
            <a:r>
              <a:rPr lang="pl-PL" dirty="0" smtClean="0"/>
              <a:t>Wtyczki </a:t>
            </a:r>
            <a:r>
              <a:rPr lang="pl-PL" dirty="0" err="1" smtClean="0"/>
              <a:t>społecznościowe</a:t>
            </a:r>
            <a:r>
              <a:rPr lang="pl-PL" dirty="0" smtClean="0"/>
              <a:t>, Google Analytics, </a:t>
            </a:r>
          </a:p>
          <a:p>
            <a:r>
              <a:rPr lang="pl-PL" dirty="0" smtClean="0"/>
              <a:t>Zawsze sprawdzać rozmiar pliku przed rozpakowaniem!</a:t>
            </a:r>
          </a:p>
          <a:p>
            <a:r>
              <a:rPr lang="pl-PL" dirty="0" smtClean="0"/>
              <a:t>Zawsze sprawdzać typ pliku!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23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Prezentacja do pobrania na </a:t>
            </a:r>
            <a:r>
              <a:rPr lang="pl-PL" dirty="0" smtClean="0">
                <a:hlinkClick r:id="rId3"/>
              </a:rPr>
              <a:t>http://mjnski.com/resources/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4355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F835C4FA243142A21025FE3D02122F" ma:contentTypeVersion="1" ma:contentTypeDescription="Create a new document." ma:contentTypeScope="" ma:versionID="7e231ef756f12abd57ea4524b7c2fe8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35593f5326a55b406d2c044f50bc44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ED3DEEB-B579-49AD-A301-A0720141DAD0}"/>
</file>

<file path=customXml/itemProps2.xml><?xml version="1.0" encoding="utf-8"?>
<ds:datastoreItem xmlns:ds="http://schemas.openxmlformats.org/officeDocument/2006/customXml" ds:itemID="{048D3F6E-0F40-4708-8214-7883C4B25C14}"/>
</file>

<file path=customXml/itemProps3.xml><?xml version="1.0" encoding="utf-8"?>
<ds:datastoreItem xmlns:ds="http://schemas.openxmlformats.org/officeDocument/2006/customXml" ds:itemID="{571D5CBF-03AC-412D-82CB-CA907BB14D1F}"/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3320</TotalTime>
  <Words>1201</Words>
  <Application>Microsoft Office PowerPoint</Application>
  <PresentationFormat>Widescreen</PresentationFormat>
  <Paragraphs>150</Paragraphs>
  <Slides>31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Calibri</vt:lpstr>
      <vt:lpstr>Century Gothic</vt:lpstr>
      <vt:lpstr>Wingdings</vt:lpstr>
      <vt:lpstr>Wingdings 2</vt:lpstr>
      <vt:lpstr>Quotable</vt:lpstr>
      <vt:lpstr>Jak przeżyć w Internecie? Czyli o bezpieczeństwie słów kilka…</vt:lpstr>
      <vt:lpstr>Kontakt</vt:lpstr>
      <vt:lpstr>Cel prezentacji</vt:lpstr>
      <vt:lpstr>Agenda</vt:lpstr>
      <vt:lpstr>Narzędzia</vt:lpstr>
      <vt:lpstr>Microsoft Network Monitor</vt:lpstr>
      <vt:lpstr>Microsoft Message Analyzer</vt:lpstr>
      <vt:lpstr>Fiddler</vt:lpstr>
      <vt:lpstr>Błędy</vt:lpstr>
      <vt:lpstr>Środowisko deweloperskie - zagrożenia</vt:lpstr>
      <vt:lpstr>Środowisko deweloperskie - rozwiązanie</vt:lpstr>
      <vt:lpstr>Obsługa błędów</vt:lpstr>
      <vt:lpstr>Walidacja danych - zagrożenia</vt:lpstr>
      <vt:lpstr>Walidacja danych – przykład 1</vt:lpstr>
      <vt:lpstr>Walidacja danych – przykład 2</vt:lpstr>
      <vt:lpstr>Walidacja danych – przykład 3</vt:lpstr>
      <vt:lpstr>Walidacja danych - rozwiązanie</vt:lpstr>
      <vt:lpstr>Filtrowanie danych - zagrożenia</vt:lpstr>
      <vt:lpstr>Filtrowanie danych - przykład</vt:lpstr>
      <vt:lpstr>Filtrowanie danych - rozwiązanie</vt:lpstr>
      <vt:lpstr>Parametry - zagrożenia</vt:lpstr>
      <vt:lpstr>Parametry – przykład</vt:lpstr>
      <vt:lpstr>Parametry - rozwiązanie</vt:lpstr>
      <vt:lpstr>Sesje - zagrożenia</vt:lpstr>
      <vt:lpstr>Sesje – przykład 1</vt:lpstr>
      <vt:lpstr>Sesje – przykład 2</vt:lpstr>
      <vt:lpstr>Sesje - rozwiązanie</vt:lpstr>
      <vt:lpstr>SQL Injection - zagrożenia</vt:lpstr>
      <vt:lpstr>SQL Injection - rozwiązanie</vt:lpstr>
      <vt:lpstr>Przesyłanie plików</vt:lpstr>
      <vt:lpstr>Dziękuję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Jankowski</dc:creator>
  <cp:lastModifiedBy>Michal Jankowski</cp:lastModifiedBy>
  <cp:revision>287</cp:revision>
  <dcterms:created xsi:type="dcterms:W3CDTF">2013-02-17T23:30:31Z</dcterms:created>
  <dcterms:modified xsi:type="dcterms:W3CDTF">2013-06-15T15:17:58Z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0x01010050F835C4FA243142A21025FE3D02122F</vt:lpwstr>
  </property>
</Properties>
</file>