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diagrams/quickStyle1.xml" ContentType="application/vnd.openxmlformats-officedocument.drawingml.diagramStyle+xml"/>
  <Override PartName="/ppt/theme/theme3.xml" ContentType="application/vnd.openxmlformats-officedocument.theme+xml"/>
  <Override PartName="/ppt/theme/theme2.xml" ContentType="application/vnd.openxmlformats-officedocument.them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notesMasterIdLst>
    <p:notesMasterId r:id="rId24"/>
  </p:notesMasterIdLst>
  <p:handoutMasterIdLst>
    <p:handoutMasterId r:id="rId25"/>
  </p:handoutMasterIdLst>
  <p:sldIdLst>
    <p:sldId id="288" r:id="rId2"/>
    <p:sldId id="289" r:id="rId3"/>
    <p:sldId id="300" r:id="rId4"/>
    <p:sldId id="297" r:id="rId5"/>
    <p:sldId id="281" r:id="rId6"/>
    <p:sldId id="299" r:id="rId7"/>
    <p:sldId id="310" r:id="rId8"/>
    <p:sldId id="292" r:id="rId9"/>
    <p:sldId id="291" r:id="rId10"/>
    <p:sldId id="293" r:id="rId11"/>
    <p:sldId id="282" r:id="rId12"/>
    <p:sldId id="294" r:id="rId13"/>
    <p:sldId id="312" r:id="rId14"/>
    <p:sldId id="311" r:id="rId15"/>
    <p:sldId id="303" r:id="rId16"/>
    <p:sldId id="306" r:id="rId17"/>
    <p:sldId id="313" r:id="rId18"/>
    <p:sldId id="308" r:id="rId19"/>
    <p:sldId id="304" r:id="rId20"/>
    <p:sldId id="309" r:id="rId21"/>
    <p:sldId id="295" r:id="rId22"/>
    <p:sldId id="302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l Jankowski" initials="MJ" lastIdx="2" clrIdx="0">
    <p:extLst>
      <p:ext uri="{19B8F6BF-5375-455C-9EA6-DF929625EA0E}">
        <p15:presenceInfo xmlns:p15="http://schemas.microsoft.com/office/powerpoint/2012/main" userId="7d084f388d27aba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F2D4AD-1AFE-4D63-8E17-1C556E107103}" type="doc">
      <dgm:prSet loTypeId="urn:microsoft.com/office/officeart/2008/layout/VerticalCurvedList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pl-PL"/>
        </a:p>
      </dgm:t>
    </dgm:pt>
    <dgm:pt modelId="{994C95F5-2CAD-4787-A0CE-94F28FD61637}">
      <dgm:prSet phldrT="[Text]"/>
      <dgm:spPr/>
      <dgm:t>
        <a:bodyPr/>
        <a:lstStyle/>
        <a:p>
          <a:r>
            <a:rPr lang="pl-PL" dirty="0" smtClean="0"/>
            <a:t>Zapoznanie z monitorami ruchu sieciowego</a:t>
          </a:r>
          <a:endParaRPr lang="pl-PL" dirty="0"/>
        </a:p>
      </dgm:t>
    </dgm:pt>
    <dgm:pt modelId="{CBCB826B-351E-4595-AF07-FECA5953BB5A}" type="parTrans" cxnId="{35DF5074-242C-4960-8558-C810A3EE42D5}">
      <dgm:prSet/>
      <dgm:spPr/>
      <dgm:t>
        <a:bodyPr/>
        <a:lstStyle/>
        <a:p>
          <a:endParaRPr lang="pl-PL"/>
        </a:p>
      </dgm:t>
    </dgm:pt>
    <dgm:pt modelId="{5D1FA53F-DC97-4CEA-9E9A-050B6DFA745E}" type="sibTrans" cxnId="{35DF5074-242C-4960-8558-C810A3EE42D5}">
      <dgm:prSet/>
      <dgm:spPr/>
      <dgm:t>
        <a:bodyPr/>
        <a:lstStyle/>
        <a:p>
          <a:endParaRPr lang="pl-PL"/>
        </a:p>
      </dgm:t>
    </dgm:pt>
    <dgm:pt modelId="{B02725F0-7730-4456-A9FA-A96319AFD8D7}">
      <dgm:prSet phldrT="[Text]"/>
      <dgm:spPr/>
      <dgm:t>
        <a:bodyPr/>
        <a:lstStyle/>
        <a:p>
          <a:r>
            <a:rPr lang="pl-PL" dirty="0" smtClean="0"/>
            <a:t>Zwrócenie uwagi na błędy w aplikacjach internetowych </a:t>
          </a:r>
          <a:endParaRPr lang="pl-PL" dirty="0"/>
        </a:p>
      </dgm:t>
    </dgm:pt>
    <dgm:pt modelId="{8EA259EB-52CC-4A09-AA7D-E77FD986E69C}" type="parTrans" cxnId="{DF28C4BF-A80D-4877-B15B-F6484A0DA5DF}">
      <dgm:prSet/>
      <dgm:spPr/>
      <dgm:t>
        <a:bodyPr/>
        <a:lstStyle/>
        <a:p>
          <a:endParaRPr lang="pl-PL"/>
        </a:p>
      </dgm:t>
    </dgm:pt>
    <dgm:pt modelId="{C90B01CE-9094-4077-8943-DF65D4B56081}" type="sibTrans" cxnId="{DF28C4BF-A80D-4877-B15B-F6484A0DA5DF}">
      <dgm:prSet/>
      <dgm:spPr/>
      <dgm:t>
        <a:bodyPr/>
        <a:lstStyle/>
        <a:p>
          <a:endParaRPr lang="pl-PL"/>
        </a:p>
      </dgm:t>
    </dgm:pt>
    <dgm:pt modelId="{397016BE-0CBF-4E4B-ADE8-5BDBFD7EA171}">
      <dgm:prSet phldrT="[Text]"/>
      <dgm:spPr/>
      <dgm:t>
        <a:bodyPr/>
        <a:lstStyle/>
        <a:p>
          <a:r>
            <a:rPr lang="pl-PL" dirty="0" smtClean="0"/>
            <a:t>Przedstawienie sposobów zapobiegania atakom </a:t>
          </a:r>
          <a:endParaRPr lang="pl-PL" dirty="0"/>
        </a:p>
      </dgm:t>
    </dgm:pt>
    <dgm:pt modelId="{A80AC8BC-F02C-4212-BA2D-CFDD43C1DA97}" type="parTrans" cxnId="{8BDA55B8-BC96-4F5D-AAC5-23A289EA8A0B}">
      <dgm:prSet/>
      <dgm:spPr/>
      <dgm:t>
        <a:bodyPr/>
        <a:lstStyle/>
        <a:p>
          <a:endParaRPr lang="pl-PL"/>
        </a:p>
      </dgm:t>
    </dgm:pt>
    <dgm:pt modelId="{DDF40E35-1932-43C8-AF25-17214E8DE0B2}" type="sibTrans" cxnId="{8BDA55B8-BC96-4F5D-AAC5-23A289EA8A0B}">
      <dgm:prSet/>
      <dgm:spPr/>
      <dgm:t>
        <a:bodyPr/>
        <a:lstStyle/>
        <a:p>
          <a:endParaRPr lang="pl-PL"/>
        </a:p>
      </dgm:t>
    </dgm:pt>
    <dgm:pt modelId="{C8936A43-958B-40D5-B505-01D4548243B1}" type="pres">
      <dgm:prSet presAssocID="{A5F2D4AD-1AFE-4D63-8E17-1C556E10710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l-PL"/>
        </a:p>
      </dgm:t>
    </dgm:pt>
    <dgm:pt modelId="{45F73641-9E17-4F3B-949A-8DF0642362AB}" type="pres">
      <dgm:prSet presAssocID="{A5F2D4AD-1AFE-4D63-8E17-1C556E107103}" presName="Name1" presStyleCnt="0"/>
      <dgm:spPr/>
    </dgm:pt>
    <dgm:pt modelId="{18173D1F-DFAB-4F5F-8872-BE1A2EFAA181}" type="pres">
      <dgm:prSet presAssocID="{A5F2D4AD-1AFE-4D63-8E17-1C556E107103}" presName="cycle" presStyleCnt="0"/>
      <dgm:spPr/>
    </dgm:pt>
    <dgm:pt modelId="{4554C546-0566-4B9C-9D95-C40327C4AC77}" type="pres">
      <dgm:prSet presAssocID="{A5F2D4AD-1AFE-4D63-8E17-1C556E107103}" presName="srcNode" presStyleLbl="node1" presStyleIdx="0" presStyleCnt="3"/>
      <dgm:spPr/>
    </dgm:pt>
    <dgm:pt modelId="{18C37F83-A49D-4EC4-A1EA-24EEA6E54D4C}" type="pres">
      <dgm:prSet presAssocID="{A5F2D4AD-1AFE-4D63-8E17-1C556E107103}" presName="conn" presStyleLbl="parChTrans1D2" presStyleIdx="0" presStyleCnt="1"/>
      <dgm:spPr/>
      <dgm:t>
        <a:bodyPr/>
        <a:lstStyle/>
        <a:p>
          <a:endParaRPr lang="pl-PL"/>
        </a:p>
      </dgm:t>
    </dgm:pt>
    <dgm:pt modelId="{3B9F5546-DE6B-41BD-B504-F06C38B03A83}" type="pres">
      <dgm:prSet presAssocID="{A5F2D4AD-1AFE-4D63-8E17-1C556E107103}" presName="extraNode" presStyleLbl="node1" presStyleIdx="0" presStyleCnt="3"/>
      <dgm:spPr/>
    </dgm:pt>
    <dgm:pt modelId="{E1BB98B1-5D00-4B2B-B2B5-EFF49BB92D0C}" type="pres">
      <dgm:prSet presAssocID="{A5F2D4AD-1AFE-4D63-8E17-1C556E107103}" presName="dstNode" presStyleLbl="node1" presStyleIdx="0" presStyleCnt="3"/>
      <dgm:spPr/>
    </dgm:pt>
    <dgm:pt modelId="{04C98B98-0F49-479F-85EC-6B3B4D5EF2B1}" type="pres">
      <dgm:prSet presAssocID="{994C95F5-2CAD-4787-A0CE-94F28FD6163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DEAD4D5-C70F-4125-A0C5-6607A89EE344}" type="pres">
      <dgm:prSet presAssocID="{994C95F5-2CAD-4787-A0CE-94F28FD61637}" presName="accent_1" presStyleCnt="0"/>
      <dgm:spPr/>
    </dgm:pt>
    <dgm:pt modelId="{A5C95331-C6DF-45D8-BF98-D65B5AF30920}" type="pres">
      <dgm:prSet presAssocID="{994C95F5-2CAD-4787-A0CE-94F28FD61637}" presName="accentRepeatNode" presStyleLbl="solidFgAcc1" presStyleIdx="0" presStyleCnt="3"/>
      <dgm:spPr/>
    </dgm:pt>
    <dgm:pt modelId="{CDFA277A-1952-42D1-8B63-E9724E8A1893}" type="pres">
      <dgm:prSet presAssocID="{B02725F0-7730-4456-A9FA-A96319AFD8D7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D3EB518-BE61-4387-8A07-49D2C692266C}" type="pres">
      <dgm:prSet presAssocID="{B02725F0-7730-4456-A9FA-A96319AFD8D7}" presName="accent_2" presStyleCnt="0"/>
      <dgm:spPr/>
    </dgm:pt>
    <dgm:pt modelId="{DA509C91-78D5-4191-94CB-41CF763C6848}" type="pres">
      <dgm:prSet presAssocID="{B02725F0-7730-4456-A9FA-A96319AFD8D7}" presName="accentRepeatNode" presStyleLbl="solidFgAcc1" presStyleIdx="1" presStyleCnt="3"/>
      <dgm:spPr/>
    </dgm:pt>
    <dgm:pt modelId="{B711D7AE-B34C-420F-A440-B37864928E55}" type="pres">
      <dgm:prSet presAssocID="{397016BE-0CBF-4E4B-ADE8-5BDBFD7EA171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2615B3-CC1F-4921-9B3A-9AADEA41B8D9}" type="pres">
      <dgm:prSet presAssocID="{397016BE-0CBF-4E4B-ADE8-5BDBFD7EA171}" presName="accent_3" presStyleCnt="0"/>
      <dgm:spPr/>
    </dgm:pt>
    <dgm:pt modelId="{9ADA9C4B-3DF4-4CA1-B0E7-E5F9A1927913}" type="pres">
      <dgm:prSet presAssocID="{397016BE-0CBF-4E4B-ADE8-5BDBFD7EA171}" presName="accentRepeatNode" presStyleLbl="solidFgAcc1" presStyleIdx="2" presStyleCnt="3"/>
      <dgm:spPr/>
    </dgm:pt>
  </dgm:ptLst>
  <dgm:cxnLst>
    <dgm:cxn modelId="{A36AC622-FA16-486C-93F5-6D89A2E70F40}" type="presOf" srcId="{397016BE-0CBF-4E4B-ADE8-5BDBFD7EA171}" destId="{B711D7AE-B34C-420F-A440-B37864928E55}" srcOrd="0" destOrd="0" presId="urn:microsoft.com/office/officeart/2008/layout/VerticalCurvedList"/>
    <dgm:cxn modelId="{DF28C4BF-A80D-4877-B15B-F6484A0DA5DF}" srcId="{A5F2D4AD-1AFE-4D63-8E17-1C556E107103}" destId="{B02725F0-7730-4456-A9FA-A96319AFD8D7}" srcOrd="1" destOrd="0" parTransId="{8EA259EB-52CC-4A09-AA7D-E77FD986E69C}" sibTransId="{C90B01CE-9094-4077-8943-DF65D4B56081}"/>
    <dgm:cxn modelId="{DF2A6CF6-9C12-4C78-BE0F-7F176DA39B3A}" type="presOf" srcId="{A5F2D4AD-1AFE-4D63-8E17-1C556E107103}" destId="{C8936A43-958B-40D5-B505-01D4548243B1}" srcOrd="0" destOrd="0" presId="urn:microsoft.com/office/officeart/2008/layout/VerticalCurvedList"/>
    <dgm:cxn modelId="{8BDA55B8-BC96-4F5D-AAC5-23A289EA8A0B}" srcId="{A5F2D4AD-1AFE-4D63-8E17-1C556E107103}" destId="{397016BE-0CBF-4E4B-ADE8-5BDBFD7EA171}" srcOrd="2" destOrd="0" parTransId="{A80AC8BC-F02C-4212-BA2D-CFDD43C1DA97}" sibTransId="{DDF40E35-1932-43C8-AF25-17214E8DE0B2}"/>
    <dgm:cxn modelId="{35DF5074-242C-4960-8558-C810A3EE42D5}" srcId="{A5F2D4AD-1AFE-4D63-8E17-1C556E107103}" destId="{994C95F5-2CAD-4787-A0CE-94F28FD61637}" srcOrd="0" destOrd="0" parTransId="{CBCB826B-351E-4595-AF07-FECA5953BB5A}" sibTransId="{5D1FA53F-DC97-4CEA-9E9A-050B6DFA745E}"/>
    <dgm:cxn modelId="{955B8E37-A88B-4C50-8484-99819CF55706}" type="presOf" srcId="{994C95F5-2CAD-4787-A0CE-94F28FD61637}" destId="{04C98B98-0F49-479F-85EC-6B3B4D5EF2B1}" srcOrd="0" destOrd="0" presId="urn:microsoft.com/office/officeart/2008/layout/VerticalCurvedList"/>
    <dgm:cxn modelId="{BE9F4ABC-1CF6-4506-B5E3-B4AE8A82BB62}" type="presOf" srcId="{5D1FA53F-DC97-4CEA-9E9A-050B6DFA745E}" destId="{18C37F83-A49D-4EC4-A1EA-24EEA6E54D4C}" srcOrd="0" destOrd="0" presId="urn:microsoft.com/office/officeart/2008/layout/VerticalCurvedList"/>
    <dgm:cxn modelId="{4EB39308-240D-469E-9E56-CA944E0AABC2}" type="presOf" srcId="{B02725F0-7730-4456-A9FA-A96319AFD8D7}" destId="{CDFA277A-1952-42D1-8B63-E9724E8A1893}" srcOrd="0" destOrd="0" presId="urn:microsoft.com/office/officeart/2008/layout/VerticalCurvedList"/>
    <dgm:cxn modelId="{6A158D4E-55F1-467C-B84D-D61E29F1AF81}" type="presParOf" srcId="{C8936A43-958B-40D5-B505-01D4548243B1}" destId="{45F73641-9E17-4F3B-949A-8DF0642362AB}" srcOrd="0" destOrd="0" presId="urn:microsoft.com/office/officeart/2008/layout/VerticalCurvedList"/>
    <dgm:cxn modelId="{C1E5D82E-844D-4603-AF72-2F4B28D3972B}" type="presParOf" srcId="{45F73641-9E17-4F3B-949A-8DF0642362AB}" destId="{18173D1F-DFAB-4F5F-8872-BE1A2EFAA181}" srcOrd="0" destOrd="0" presId="urn:microsoft.com/office/officeart/2008/layout/VerticalCurvedList"/>
    <dgm:cxn modelId="{1A0BCF94-7424-4877-A874-2176A4B7B85E}" type="presParOf" srcId="{18173D1F-DFAB-4F5F-8872-BE1A2EFAA181}" destId="{4554C546-0566-4B9C-9D95-C40327C4AC77}" srcOrd="0" destOrd="0" presId="urn:microsoft.com/office/officeart/2008/layout/VerticalCurvedList"/>
    <dgm:cxn modelId="{97CD4DDE-55FB-4118-82E6-BB7E800387BA}" type="presParOf" srcId="{18173D1F-DFAB-4F5F-8872-BE1A2EFAA181}" destId="{18C37F83-A49D-4EC4-A1EA-24EEA6E54D4C}" srcOrd="1" destOrd="0" presId="urn:microsoft.com/office/officeart/2008/layout/VerticalCurvedList"/>
    <dgm:cxn modelId="{8045F889-9BDD-491F-8920-A4C10C89479F}" type="presParOf" srcId="{18173D1F-DFAB-4F5F-8872-BE1A2EFAA181}" destId="{3B9F5546-DE6B-41BD-B504-F06C38B03A83}" srcOrd="2" destOrd="0" presId="urn:microsoft.com/office/officeart/2008/layout/VerticalCurvedList"/>
    <dgm:cxn modelId="{AD2AEB75-A924-4A56-902F-C97BD7413E00}" type="presParOf" srcId="{18173D1F-DFAB-4F5F-8872-BE1A2EFAA181}" destId="{E1BB98B1-5D00-4B2B-B2B5-EFF49BB92D0C}" srcOrd="3" destOrd="0" presId="urn:microsoft.com/office/officeart/2008/layout/VerticalCurvedList"/>
    <dgm:cxn modelId="{CE1622FA-93F1-46EB-AF96-2C1B781B95D1}" type="presParOf" srcId="{45F73641-9E17-4F3B-949A-8DF0642362AB}" destId="{04C98B98-0F49-479F-85EC-6B3B4D5EF2B1}" srcOrd="1" destOrd="0" presId="urn:microsoft.com/office/officeart/2008/layout/VerticalCurvedList"/>
    <dgm:cxn modelId="{387AED39-A189-46DB-8E76-27FCA8C533A9}" type="presParOf" srcId="{45F73641-9E17-4F3B-949A-8DF0642362AB}" destId="{ADEAD4D5-C70F-4125-A0C5-6607A89EE344}" srcOrd="2" destOrd="0" presId="urn:microsoft.com/office/officeart/2008/layout/VerticalCurvedList"/>
    <dgm:cxn modelId="{F1CCD45F-0AE4-42AE-B92D-75F6AF51665E}" type="presParOf" srcId="{ADEAD4D5-C70F-4125-A0C5-6607A89EE344}" destId="{A5C95331-C6DF-45D8-BF98-D65B5AF30920}" srcOrd="0" destOrd="0" presId="urn:microsoft.com/office/officeart/2008/layout/VerticalCurvedList"/>
    <dgm:cxn modelId="{589233F3-040B-4376-801A-1B6F2A123C8D}" type="presParOf" srcId="{45F73641-9E17-4F3B-949A-8DF0642362AB}" destId="{CDFA277A-1952-42D1-8B63-E9724E8A1893}" srcOrd="3" destOrd="0" presId="urn:microsoft.com/office/officeart/2008/layout/VerticalCurvedList"/>
    <dgm:cxn modelId="{F3E521E6-3982-4FE6-8C40-4EB6ED92C905}" type="presParOf" srcId="{45F73641-9E17-4F3B-949A-8DF0642362AB}" destId="{5D3EB518-BE61-4387-8A07-49D2C692266C}" srcOrd="4" destOrd="0" presId="urn:microsoft.com/office/officeart/2008/layout/VerticalCurvedList"/>
    <dgm:cxn modelId="{CA56F4D9-F3EC-40F0-AC0D-149D12E2D3F1}" type="presParOf" srcId="{5D3EB518-BE61-4387-8A07-49D2C692266C}" destId="{DA509C91-78D5-4191-94CB-41CF763C6848}" srcOrd="0" destOrd="0" presId="urn:microsoft.com/office/officeart/2008/layout/VerticalCurvedList"/>
    <dgm:cxn modelId="{28135274-B86B-4E23-B03E-95279D65F3F2}" type="presParOf" srcId="{45F73641-9E17-4F3B-949A-8DF0642362AB}" destId="{B711D7AE-B34C-420F-A440-B37864928E55}" srcOrd="5" destOrd="0" presId="urn:microsoft.com/office/officeart/2008/layout/VerticalCurvedList"/>
    <dgm:cxn modelId="{C05F9F40-F8AB-4363-82CF-0B2E3FE2153F}" type="presParOf" srcId="{45F73641-9E17-4F3B-949A-8DF0642362AB}" destId="{E72615B3-CC1F-4921-9B3A-9AADEA41B8D9}" srcOrd="6" destOrd="0" presId="urn:microsoft.com/office/officeart/2008/layout/VerticalCurvedList"/>
    <dgm:cxn modelId="{1157E205-8CCD-4155-A13F-81AD778F8C82}" type="presParOf" srcId="{E72615B3-CC1F-4921-9B3A-9AADEA41B8D9}" destId="{9ADA9C4B-3DF4-4CA1-B0E7-E5F9A192791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97D65C-7C91-42F5-96D2-8279A51B42BB}" type="doc">
      <dgm:prSet loTypeId="urn:microsoft.com/office/officeart/2005/8/layout/default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pl-PL"/>
        </a:p>
      </dgm:t>
    </dgm:pt>
    <dgm:pt modelId="{2CDB58C3-03DB-4A1D-BD8C-1848CF91553C}">
      <dgm:prSet phldrT="[Text]"/>
      <dgm:spPr/>
      <dgm:t>
        <a:bodyPr/>
        <a:lstStyle/>
        <a:p>
          <a:r>
            <a:rPr lang="pl-PL" dirty="0" smtClean="0"/>
            <a:t>Narzędzia</a:t>
          </a:r>
          <a:endParaRPr lang="pl-PL" dirty="0"/>
        </a:p>
      </dgm:t>
    </dgm:pt>
    <dgm:pt modelId="{F0BA0486-D9F9-4907-ABEF-BD44015A1828}" type="parTrans" cxnId="{8A8A7972-215E-4582-9D5A-9AE6F1E79A24}">
      <dgm:prSet/>
      <dgm:spPr/>
      <dgm:t>
        <a:bodyPr/>
        <a:lstStyle/>
        <a:p>
          <a:endParaRPr lang="pl-PL"/>
        </a:p>
      </dgm:t>
    </dgm:pt>
    <dgm:pt modelId="{C9CFE84D-B42A-4670-989E-1A7D57BCB6A2}" type="sibTrans" cxnId="{8A8A7972-215E-4582-9D5A-9AE6F1E79A24}">
      <dgm:prSet/>
      <dgm:spPr/>
      <dgm:t>
        <a:bodyPr/>
        <a:lstStyle/>
        <a:p>
          <a:endParaRPr lang="pl-PL"/>
        </a:p>
      </dgm:t>
    </dgm:pt>
    <dgm:pt modelId="{E730C493-7C26-410C-B0BE-E0EFF16075B6}">
      <dgm:prSet phldrT="[Text]"/>
      <dgm:spPr/>
      <dgm:t>
        <a:bodyPr/>
        <a:lstStyle/>
        <a:p>
          <a:r>
            <a:rPr lang="pl-PL" dirty="0" smtClean="0"/>
            <a:t>Błędy</a:t>
          </a:r>
          <a:endParaRPr lang="pl-PL" dirty="0"/>
        </a:p>
      </dgm:t>
    </dgm:pt>
    <dgm:pt modelId="{693FC703-9F66-4423-B0E7-50BBBD9DBFDA}" type="parTrans" cxnId="{29BC8F1F-B665-4396-960F-4AA8D0403A46}">
      <dgm:prSet/>
      <dgm:spPr/>
      <dgm:t>
        <a:bodyPr/>
        <a:lstStyle/>
        <a:p>
          <a:endParaRPr lang="pl-PL"/>
        </a:p>
      </dgm:t>
    </dgm:pt>
    <dgm:pt modelId="{BB6DA453-FEFD-4796-9861-8E507C1F6E2A}" type="sibTrans" cxnId="{29BC8F1F-B665-4396-960F-4AA8D0403A46}">
      <dgm:prSet/>
      <dgm:spPr/>
      <dgm:t>
        <a:bodyPr/>
        <a:lstStyle/>
        <a:p>
          <a:endParaRPr lang="pl-PL"/>
        </a:p>
      </dgm:t>
    </dgm:pt>
    <dgm:pt modelId="{729444E2-4F28-4B04-B52E-15CE464B5C19}">
      <dgm:prSet phldrT="[Text]"/>
      <dgm:spPr/>
      <dgm:t>
        <a:bodyPr/>
        <a:lstStyle/>
        <a:p>
          <a:r>
            <a:rPr lang="pl-PL" dirty="0" smtClean="0"/>
            <a:t>Demo</a:t>
          </a:r>
          <a:endParaRPr lang="pl-PL" dirty="0"/>
        </a:p>
      </dgm:t>
    </dgm:pt>
    <dgm:pt modelId="{D8DF7F79-F65D-4F87-A134-5132FC591D45}" type="parTrans" cxnId="{10E14B1F-370B-47B5-A5B4-94BAC6FC51D4}">
      <dgm:prSet/>
      <dgm:spPr/>
      <dgm:t>
        <a:bodyPr/>
        <a:lstStyle/>
        <a:p>
          <a:endParaRPr lang="pl-PL"/>
        </a:p>
      </dgm:t>
    </dgm:pt>
    <dgm:pt modelId="{CCB9F4E8-DDCF-42BA-A03C-ACC322F77BDB}" type="sibTrans" cxnId="{10E14B1F-370B-47B5-A5B4-94BAC6FC51D4}">
      <dgm:prSet/>
      <dgm:spPr/>
      <dgm:t>
        <a:bodyPr/>
        <a:lstStyle/>
        <a:p>
          <a:endParaRPr lang="pl-PL"/>
        </a:p>
      </dgm:t>
    </dgm:pt>
    <dgm:pt modelId="{A658FD8D-35F9-45B3-B1D5-6D1AF6A402B1}" type="pres">
      <dgm:prSet presAssocID="{3497D65C-7C91-42F5-96D2-8279A51B42B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B3219B4-24C0-48C0-80B9-674C419CCB84}" type="pres">
      <dgm:prSet presAssocID="{2CDB58C3-03DB-4A1D-BD8C-1848CF91553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9718EB8-765B-45D9-8F9D-2374EB00B4ED}" type="pres">
      <dgm:prSet presAssocID="{C9CFE84D-B42A-4670-989E-1A7D57BCB6A2}" presName="sibTrans" presStyleCnt="0"/>
      <dgm:spPr/>
      <dgm:t>
        <a:bodyPr/>
        <a:lstStyle/>
        <a:p>
          <a:endParaRPr lang="pl-PL"/>
        </a:p>
      </dgm:t>
    </dgm:pt>
    <dgm:pt modelId="{AEBF95D3-F61A-4C00-AB5E-6F0DBD11FD96}" type="pres">
      <dgm:prSet presAssocID="{E730C493-7C26-410C-B0BE-E0EFF16075B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D0AFCE1-F4D7-419C-8F48-B7CFB5AD2E9A}" type="pres">
      <dgm:prSet presAssocID="{BB6DA453-FEFD-4796-9861-8E507C1F6E2A}" presName="sibTrans" presStyleCnt="0"/>
      <dgm:spPr/>
      <dgm:t>
        <a:bodyPr/>
        <a:lstStyle/>
        <a:p>
          <a:endParaRPr lang="pl-PL"/>
        </a:p>
      </dgm:t>
    </dgm:pt>
    <dgm:pt modelId="{0E4A770B-B5E3-4F5F-8391-1094D7B844D9}" type="pres">
      <dgm:prSet presAssocID="{729444E2-4F28-4B04-B52E-15CE464B5C1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0E14B1F-370B-47B5-A5B4-94BAC6FC51D4}" srcId="{3497D65C-7C91-42F5-96D2-8279A51B42BB}" destId="{729444E2-4F28-4B04-B52E-15CE464B5C19}" srcOrd="2" destOrd="0" parTransId="{D8DF7F79-F65D-4F87-A134-5132FC591D45}" sibTransId="{CCB9F4E8-DDCF-42BA-A03C-ACC322F77BDB}"/>
    <dgm:cxn modelId="{8A8A7972-215E-4582-9D5A-9AE6F1E79A24}" srcId="{3497D65C-7C91-42F5-96D2-8279A51B42BB}" destId="{2CDB58C3-03DB-4A1D-BD8C-1848CF91553C}" srcOrd="0" destOrd="0" parTransId="{F0BA0486-D9F9-4907-ABEF-BD44015A1828}" sibTransId="{C9CFE84D-B42A-4670-989E-1A7D57BCB6A2}"/>
    <dgm:cxn modelId="{5D6C6DB5-0270-4DA1-B51D-E57068AFDD01}" type="presOf" srcId="{3497D65C-7C91-42F5-96D2-8279A51B42BB}" destId="{A658FD8D-35F9-45B3-B1D5-6D1AF6A402B1}" srcOrd="0" destOrd="0" presId="urn:microsoft.com/office/officeart/2005/8/layout/default"/>
    <dgm:cxn modelId="{C482DB7C-4934-4F5B-B55B-18C65164EC03}" type="presOf" srcId="{2CDB58C3-03DB-4A1D-BD8C-1848CF91553C}" destId="{6B3219B4-24C0-48C0-80B9-674C419CCB84}" srcOrd="0" destOrd="0" presId="urn:microsoft.com/office/officeart/2005/8/layout/default"/>
    <dgm:cxn modelId="{29BC8F1F-B665-4396-960F-4AA8D0403A46}" srcId="{3497D65C-7C91-42F5-96D2-8279A51B42BB}" destId="{E730C493-7C26-410C-B0BE-E0EFF16075B6}" srcOrd="1" destOrd="0" parTransId="{693FC703-9F66-4423-B0E7-50BBBD9DBFDA}" sibTransId="{BB6DA453-FEFD-4796-9861-8E507C1F6E2A}"/>
    <dgm:cxn modelId="{B0A904D8-851E-49AD-8749-3CA08D190AFE}" type="presOf" srcId="{729444E2-4F28-4B04-B52E-15CE464B5C19}" destId="{0E4A770B-B5E3-4F5F-8391-1094D7B844D9}" srcOrd="0" destOrd="0" presId="urn:microsoft.com/office/officeart/2005/8/layout/default"/>
    <dgm:cxn modelId="{90501D6B-7917-4802-8EBE-20A564C09E5B}" type="presOf" srcId="{E730C493-7C26-410C-B0BE-E0EFF16075B6}" destId="{AEBF95D3-F61A-4C00-AB5E-6F0DBD11FD96}" srcOrd="0" destOrd="0" presId="urn:microsoft.com/office/officeart/2005/8/layout/default"/>
    <dgm:cxn modelId="{CFE358B7-227F-4A30-B092-DCE04AB61DEA}" type="presParOf" srcId="{A658FD8D-35F9-45B3-B1D5-6D1AF6A402B1}" destId="{6B3219B4-24C0-48C0-80B9-674C419CCB84}" srcOrd="0" destOrd="0" presId="urn:microsoft.com/office/officeart/2005/8/layout/default"/>
    <dgm:cxn modelId="{21224ACD-39C3-4527-822E-D8770A693C76}" type="presParOf" srcId="{A658FD8D-35F9-45B3-B1D5-6D1AF6A402B1}" destId="{89718EB8-765B-45D9-8F9D-2374EB00B4ED}" srcOrd="1" destOrd="0" presId="urn:microsoft.com/office/officeart/2005/8/layout/default"/>
    <dgm:cxn modelId="{6F110A56-C193-4DC2-9526-8644DC44658C}" type="presParOf" srcId="{A658FD8D-35F9-45B3-B1D5-6D1AF6A402B1}" destId="{AEBF95D3-F61A-4C00-AB5E-6F0DBD11FD96}" srcOrd="2" destOrd="0" presId="urn:microsoft.com/office/officeart/2005/8/layout/default"/>
    <dgm:cxn modelId="{29F83386-01B7-4B0F-92A4-44E8E25A5587}" type="presParOf" srcId="{A658FD8D-35F9-45B3-B1D5-6D1AF6A402B1}" destId="{1D0AFCE1-F4D7-419C-8F48-B7CFB5AD2E9A}" srcOrd="3" destOrd="0" presId="urn:microsoft.com/office/officeart/2005/8/layout/default"/>
    <dgm:cxn modelId="{FA3907A3-95B5-4F7D-8E7E-68F569F6AB39}" type="presParOf" srcId="{A658FD8D-35F9-45B3-B1D5-6D1AF6A402B1}" destId="{0E4A770B-B5E3-4F5F-8391-1094D7B844D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C37F83-A49D-4EC4-A1EA-24EEA6E54D4C}">
      <dsp:nvSpPr>
        <dsp:cNvPr id="0" name=""/>
        <dsp:cNvSpPr/>
      </dsp:nvSpPr>
      <dsp:spPr>
        <a:xfrm>
          <a:off x="-4111193" y="-630957"/>
          <a:ext cx="4898878" cy="4898878"/>
        </a:xfrm>
        <a:prstGeom prst="blockArc">
          <a:avLst>
            <a:gd name="adj1" fmla="val 18900000"/>
            <a:gd name="adj2" fmla="val 2700000"/>
            <a:gd name="adj3" fmla="val 441"/>
          </a:avLst>
        </a:prstGeom>
        <a:noFill/>
        <a:ln w="9525" cap="rnd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98B98-0F49-479F-85EC-6B3B4D5EF2B1}">
      <dsp:nvSpPr>
        <dsp:cNvPr id="0" name=""/>
        <dsp:cNvSpPr/>
      </dsp:nvSpPr>
      <dsp:spPr>
        <a:xfrm>
          <a:off x="506558" y="363696"/>
          <a:ext cx="9998699" cy="727392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7368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 smtClean="0"/>
            <a:t>Zapoznanie z monitorami ruchu sieciowego</a:t>
          </a:r>
          <a:endParaRPr lang="pl-PL" sz="2600" kern="1200" dirty="0"/>
        </a:p>
      </dsp:txBody>
      <dsp:txXfrm>
        <a:off x="506558" y="363696"/>
        <a:ext cx="9998699" cy="727392"/>
      </dsp:txXfrm>
    </dsp:sp>
    <dsp:sp modelId="{A5C95331-C6DF-45D8-BF98-D65B5AF30920}">
      <dsp:nvSpPr>
        <dsp:cNvPr id="0" name=""/>
        <dsp:cNvSpPr/>
      </dsp:nvSpPr>
      <dsp:spPr>
        <a:xfrm>
          <a:off x="51938" y="272772"/>
          <a:ext cx="909240" cy="9092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FA277A-1952-42D1-8B63-E9724E8A1893}">
      <dsp:nvSpPr>
        <dsp:cNvPr id="0" name=""/>
        <dsp:cNvSpPr/>
      </dsp:nvSpPr>
      <dsp:spPr>
        <a:xfrm>
          <a:off x="770965" y="1454785"/>
          <a:ext cx="9734292" cy="727392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2000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-2000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7368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 smtClean="0"/>
            <a:t>Zwrócenie uwagi na błędy w aplikacjach internetowych </a:t>
          </a:r>
          <a:endParaRPr lang="pl-PL" sz="2600" kern="1200" dirty="0"/>
        </a:p>
      </dsp:txBody>
      <dsp:txXfrm>
        <a:off x="770965" y="1454785"/>
        <a:ext cx="9734292" cy="727392"/>
      </dsp:txXfrm>
    </dsp:sp>
    <dsp:sp modelId="{DA509C91-78D5-4191-94CB-41CF763C6848}">
      <dsp:nvSpPr>
        <dsp:cNvPr id="0" name=""/>
        <dsp:cNvSpPr/>
      </dsp:nvSpPr>
      <dsp:spPr>
        <a:xfrm>
          <a:off x="316345" y="1363861"/>
          <a:ext cx="909240" cy="9092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11D7AE-B34C-420F-A440-B37864928E55}">
      <dsp:nvSpPr>
        <dsp:cNvPr id="0" name=""/>
        <dsp:cNvSpPr/>
      </dsp:nvSpPr>
      <dsp:spPr>
        <a:xfrm>
          <a:off x="506558" y="2545874"/>
          <a:ext cx="9998699" cy="727392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4000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-4000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7368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 smtClean="0"/>
            <a:t>Przedstawienie sposobów zapobiegania atakom </a:t>
          </a:r>
          <a:endParaRPr lang="pl-PL" sz="2600" kern="1200" dirty="0"/>
        </a:p>
      </dsp:txBody>
      <dsp:txXfrm>
        <a:off x="506558" y="2545874"/>
        <a:ext cx="9998699" cy="727392"/>
      </dsp:txXfrm>
    </dsp:sp>
    <dsp:sp modelId="{9ADA9C4B-3DF4-4CA1-B0E7-E5F9A1927913}">
      <dsp:nvSpPr>
        <dsp:cNvPr id="0" name=""/>
        <dsp:cNvSpPr/>
      </dsp:nvSpPr>
      <dsp:spPr>
        <a:xfrm>
          <a:off x="51938" y="2454950"/>
          <a:ext cx="909240" cy="9092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3219B4-24C0-48C0-80B9-674C419CCB84}">
      <dsp:nvSpPr>
        <dsp:cNvPr id="0" name=""/>
        <dsp:cNvSpPr/>
      </dsp:nvSpPr>
      <dsp:spPr>
        <a:xfrm>
          <a:off x="0" y="829072"/>
          <a:ext cx="3298031" cy="197881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800" kern="1200" dirty="0" smtClean="0"/>
            <a:t>Narzędzia</a:t>
          </a:r>
          <a:endParaRPr lang="pl-PL" sz="4800" kern="1200" dirty="0"/>
        </a:p>
      </dsp:txBody>
      <dsp:txXfrm>
        <a:off x="0" y="829072"/>
        <a:ext cx="3298031" cy="1978818"/>
      </dsp:txXfrm>
    </dsp:sp>
    <dsp:sp modelId="{AEBF95D3-F61A-4C00-AB5E-6F0DBD11FD96}">
      <dsp:nvSpPr>
        <dsp:cNvPr id="0" name=""/>
        <dsp:cNvSpPr/>
      </dsp:nvSpPr>
      <dsp:spPr>
        <a:xfrm>
          <a:off x="3627834" y="829072"/>
          <a:ext cx="3298031" cy="197881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2000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-2000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800" kern="1200" dirty="0" smtClean="0"/>
            <a:t>Błędy</a:t>
          </a:r>
          <a:endParaRPr lang="pl-PL" sz="4800" kern="1200" dirty="0"/>
        </a:p>
      </dsp:txBody>
      <dsp:txXfrm>
        <a:off x="3627834" y="829072"/>
        <a:ext cx="3298031" cy="1978818"/>
      </dsp:txXfrm>
    </dsp:sp>
    <dsp:sp modelId="{0E4A770B-B5E3-4F5F-8391-1094D7B844D9}">
      <dsp:nvSpPr>
        <dsp:cNvPr id="0" name=""/>
        <dsp:cNvSpPr/>
      </dsp:nvSpPr>
      <dsp:spPr>
        <a:xfrm>
          <a:off x="7255668" y="829072"/>
          <a:ext cx="3298031" cy="1978818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alpha val="90000"/>
                <a:hueOff val="0"/>
                <a:satOff val="0"/>
                <a:lumOff val="0"/>
                <a:alphaOff val="-40000"/>
                <a:tint val="98000"/>
                <a:lumMod val="102000"/>
              </a:schemeClr>
              <a:schemeClr val="accent3">
                <a:alpha val="90000"/>
                <a:hueOff val="0"/>
                <a:satOff val="0"/>
                <a:lumOff val="0"/>
                <a:alphaOff val="-4000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800" kern="1200" dirty="0" smtClean="0"/>
            <a:t>Demo</a:t>
          </a:r>
          <a:endParaRPr lang="pl-PL" sz="4800" kern="1200" dirty="0"/>
        </a:p>
      </dsp:txBody>
      <dsp:txXfrm>
        <a:off x="7255668" y="829072"/>
        <a:ext cx="3298031" cy="19788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3FF2C-E6C7-458C-8C56-515EA5E3A8B6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EDE48-D289-4329-998C-6DFC081CA52E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2728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6B0D6-9638-49C4-943D-3CC8D21C564C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EE9AD-F2C9-4A2C-9050-363661A49C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376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02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7078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823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3997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7407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7633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1981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9505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3683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8814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6482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2751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7852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EE9AD-F2C9-4A2C-9050-363661A49CBE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523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7176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05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530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425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492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659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45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3537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061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6714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7358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1410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7060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2294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2883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3703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FE06FA7-A9C5-4B9F-A4B2-5A100BE14594}" type="datetimeFigureOut">
              <a:rPr lang="pl-PL" smtClean="0"/>
              <a:t>2013-03-02</a:t>
            </a:fld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67C70F18-0661-413A-9CB9-43F440F8086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53467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l.jankowski@mjs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jnski.com/" TargetMode="External"/><Relationship Id="rId4" Type="http://schemas.openxmlformats.org/officeDocument/2006/relationships/hyperlink" Target="http://www.mjss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en-us/download/details.aspx?id=486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microsoft.com/site21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echnet.microsoft.com/en-us/library/jj649776.aspx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ddler2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mjnski.com/resource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Jak przeżyć w Internecie?</a:t>
            </a:r>
            <a:br>
              <a:rPr lang="pl-PL" dirty="0" smtClean="0"/>
            </a:br>
            <a:r>
              <a:rPr lang="pl-PL" sz="4400" b="0" dirty="0" smtClean="0"/>
              <a:t>Czyli o bezpieczeństwie słów kilka…</a:t>
            </a:r>
            <a:endParaRPr lang="pl-PL" sz="4400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880467"/>
          </a:xfrm>
        </p:spPr>
        <p:txBody>
          <a:bodyPr/>
          <a:lstStyle/>
          <a:p>
            <a:r>
              <a:rPr lang="pl-PL" dirty="0" smtClean="0"/>
              <a:t>Michał Jankowski</a:t>
            </a:r>
            <a:br>
              <a:rPr lang="pl-PL" dirty="0" smtClean="0"/>
            </a:br>
            <a:r>
              <a:rPr lang="pl-PL" dirty="0" smtClean="0"/>
              <a:t>MJ Software Solutions Services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242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Kontakt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Michał Jankowski</a:t>
            </a:r>
          </a:p>
          <a:p>
            <a:r>
              <a:rPr lang="pl-PL" dirty="0" smtClean="0"/>
              <a:t>MJ Software Solutions Services</a:t>
            </a:r>
          </a:p>
          <a:p>
            <a:r>
              <a:rPr lang="pl-PL" dirty="0" smtClean="0">
                <a:hlinkClick r:id="rId3"/>
              </a:rPr>
              <a:t>michal.jankowski@mjsss.com</a:t>
            </a:r>
            <a:endParaRPr lang="pl-PL" dirty="0" smtClean="0"/>
          </a:p>
          <a:p>
            <a:r>
              <a:rPr lang="pl-PL" dirty="0" smtClean="0">
                <a:hlinkClick r:id="rId4"/>
              </a:rPr>
              <a:t>http://www.mjsss.com/</a:t>
            </a:r>
            <a:endParaRPr lang="pl-PL" dirty="0" smtClean="0"/>
          </a:p>
          <a:p>
            <a:r>
              <a:rPr lang="pl-PL" dirty="0" smtClean="0">
                <a:hlinkClick r:id="rId5"/>
              </a:rPr>
              <a:t>http://mjnski.com/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754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 prezentacji</a:t>
            </a:r>
            <a:endParaRPr lang="pl-P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3501753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421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Agenda</a:t>
            </a:r>
            <a:endParaRPr lang="pl-P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076564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920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Narzędzia</a:t>
            </a:r>
            <a:endParaRPr lang="pl-P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460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Microsoft Network Monitor</a:t>
            </a:r>
            <a:endParaRPr lang="pl-PL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960" y="2222500"/>
            <a:ext cx="6704079" cy="3636963"/>
          </a:xfrm>
        </p:spPr>
      </p:pic>
    </p:spTree>
    <p:extLst>
      <p:ext uri="{BB962C8B-B14F-4D97-AF65-F5344CB8AC3E}">
        <p14:creationId xmlns:p14="http://schemas.microsoft.com/office/powerpoint/2010/main" val="337120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Microsoft Network Monitor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3"/>
              </a:rPr>
              <a:t>http://</a:t>
            </a:r>
            <a:r>
              <a:rPr lang="pl-PL" dirty="0" smtClean="0">
                <a:hlinkClick r:id="rId3"/>
              </a:rPr>
              <a:t>www.microsoft.com/en-us/download/details.aspx?id=4865</a:t>
            </a:r>
            <a:endParaRPr lang="pl-PL" dirty="0" smtClean="0"/>
          </a:p>
          <a:p>
            <a:r>
              <a:rPr lang="pl-PL" dirty="0" smtClean="0"/>
              <a:t>Darmowy</a:t>
            </a:r>
          </a:p>
          <a:p>
            <a:r>
              <a:rPr lang="pl-PL" smtClean="0"/>
              <a:t>Wersja 3.4</a:t>
            </a:r>
            <a:endParaRPr lang="pl-PL" dirty="0" smtClean="0"/>
          </a:p>
          <a:p>
            <a:r>
              <a:rPr lang="pl-PL" dirty="0" smtClean="0"/>
              <a:t>Przechwytywanie i analiza komunikacji sieciowej</a:t>
            </a:r>
          </a:p>
          <a:p>
            <a:r>
              <a:rPr lang="pl-PL" dirty="0" err="1" smtClean="0"/>
              <a:t>Parsery</a:t>
            </a:r>
            <a:r>
              <a:rPr lang="pl-PL" dirty="0" smtClean="0"/>
              <a:t> dla wielu protokołów</a:t>
            </a:r>
          </a:p>
        </p:txBody>
      </p:sp>
    </p:spTree>
    <p:extLst>
      <p:ext uri="{BB962C8B-B14F-4D97-AF65-F5344CB8AC3E}">
        <p14:creationId xmlns:p14="http://schemas.microsoft.com/office/powerpoint/2010/main" val="23047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Microsoft Message Analyzer</a:t>
            </a:r>
            <a:endParaRPr lang="pl-P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960" y="2222500"/>
            <a:ext cx="6704079" cy="3636963"/>
          </a:xfrm>
        </p:spPr>
      </p:pic>
    </p:spTree>
    <p:extLst>
      <p:ext uri="{BB962C8B-B14F-4D97-AF65-F5344CB8AC3E}">
        <p14:creationId xmlns:p14="http://schemas.microsoft.com/office/powerpoint/2010/main" val="407374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Microsoft Message Analyzer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3"/>
              </a:rPr>
              <a:t>https://</a:t>
            </a:r>
            <a:r>
              <a:rPr lang="pl-PL" dirty="0" smtClean="0">
                <a:hlinkClick r:id="rId3"/>
              </a:rPr>
              <a:t>connect.microsoft.com/site216</a:t>
            </a:r>
            <a:r>
              <a:rPr lang="pl-PL" dirty="0" smtClean="0"/>
              <a:t> (wymagany Microsoft </a:t>
            </a:r>
            <a:r>
              <a:rPr lang="pl-PL" dirty="0" err="1" smtClean="0"/>
              <a:t>Account</a:t>
            </a:r>
            <a:r>
              <a:rPr lang="pl-PL" dirty="0" smtClean="0"/>
              <a:t>)</a:t>
            </a:r>
          </a:p>
          <a:p>
            <a:r>
              <a:rPr lang="pl-PL" dirty="0">
                <a:hlinkClick r:id="rId4"/>
              </a:rPr>
              <a:t>http://</a:t>
            </a:r>
            <a:r>
              <a:rPr lang="pl-PL" dirty="0" smtClean="0">
                <a:hlinkClick r:id="rId4"/>
              </a:rPr>
              <a:t>technet.microsoft.com/en-us/library/jj649776.aspx</a:t>
            </a:r>
            <a:endParaRPr lang="pl-PL" dirty="0" smtClean="0"/>
          </a:p>
          <a:p>
            <a:r>
              <a:rPr lang="pl-PL" dirty="0" smtClean="0"/>
              <a:t>Obecnie w wersji Beta 2</a:t>
            </a:r>
          </a:p>
          <a:p>
            <a:r>
              <a:rPr lang="pl-PL" dirty="0" smtClean="0"/>
              <a:t>Na razie darmowy</a:t>
            </a:r>
          </a:p>
          <a:p>
            <a:r>
              <a:rPr lang="pl-PL" dirty="0" smtClean="0"/>
              <a:t>Następca Microsoft Network Monitor</a:t>
            </a:r>
          </a:p>
          <a:p>
            <a:r>
              <a:rPr lang="pl-PL" dirty="0" smtClean="0"/>
              <a:t>Nowoczesny interfejs (wstążka)</a:t>
            </a:r>
          </a:p>
          <a:p>
            <a:r>
              <a:rPr lang="pl-PL" dirty="0" smtClean="0"/>
              <a:t>Analiza ruchu sieciowego, Bluetooth, USB</a:t>
            </a:r>
          </a:p>
        </p:txBody>
      </p:sp>
    </p:spTree>
    <p:extLst>
      <p:ext uri="{BB962C8B-B14F-4D97-AF65-F5344CB8AC3E}">
        <p14:creationId xmlns:p14="http://schemas.microsoft.com/office/powerpoint/2010/main" val="25749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Fiddler</a:t>
            </a:r>
            <a:endParaRPr lang="pl-P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960" y="2222500"/>
            <a:ext cx="6704079" cy="3636963"/>
          </a:xfrm>
        </p:spPr>
      </p:pic>
    </p:spTree>
    <p:extLst>
      <p:ext uri="{BB962C8B-B14F-4D97-AF65-F5344CB8AC3E}">
        <p14:creationId xmlns:p14="http://schemas.microsoft.com/office/powerpoint/2010/main" val="198307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Fiddler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3"/>
              </a:rPr>
              <a:t>http://www.fiddler2.com</a:t>
            </a:r>
            <a:r>
              <a:rPr lang="pl-PL" dirty="0" smtClean="0">
                <a:hlinkClick r:id="rId3"/>
              </a:rPr>
              <a:t>/</a:t>
            </a:r>
            <a:endParaRPr lang="pl-PL" dirty="0" smtClean="0"/>
          </a:p>
          <a:p>
            <a:r>
              <a:rPr lang="pl-PL" dirty="0" smtClean="0"/>
              <a:t>Analiza ruchu http(s)</a:t>
            </a:r>
          </a:p>
          <a:p>
            <a:r>
              <a:rPr lang="pl-PL" dirty="0" smtClean="0"/>
              <a:t>Stworzony przez byłego </a:t>
            </a:r>
            <a:r>
              <a:rPr lang="pl-PL" dirty="0"/>
              <a:t>programistę </a:t>
            </a:r>
            <a:r>
              <a:rPr lang="pl-PL" dirty="0" smtClean="0"/>
              <a:t>Microsoft (zespół IE) - </a:t>
            </a:r>
            <a:r>
              <a:rPr lang="pl-PL" dirty="0" err="1" smtClean="0"/>
              <a:t>Eric</a:t>
            </a:r>
            <a:r>
              <a:rPr lang="pl-PL" dirty="0" smtClean="0"/>
              <a:t> </a:t>
            </a:r>
            <a:r>
              <a:rPr lang="pl-PL" dirty="0"/>
              <a:t>Lawrence</a:t>
            </a:r>
            <a:endParaRPr lang="pl-PL" dirty="0" smtClean="0"/>
          </a:p>
          <a:p>
            <a:r>
              <a:rPr lang="pl-PL" dirty="0" smtClean="0"/>
              <a:t>Darmowy – jak dotąd (przejęty przez </a:t>
            </a:r>
            <a:r>
              <a:rPr lang="pl-PL" dirty="0" err="1" smtClean="0"/>
              <a:t>Teleric</a:t>
            </a:r>
            <a:r>
              <a:rPr lang="pl-PL" dirty="0" smtClean="0"/>
              <a:t>)</a:t>
            </a:r>
          </a:p>
          <a:p>
            <a:r>
              <a:rPr lang="pl-PL" dirty="0" smtClean="0"/>
              <a:t>Gigantyczne możliwości (tworzenie zapytań, podgląd komunikacji, statystyki, filtry)</a:t>
            </a:r>
          </a:p>
          <a:p>
            <a:r>
              <a:rPr lang="pl-PL" dirty="0" smtClean="0"/>
              <a:t>Obowiązkowy program dla każdego </a:t>
            </a:r>
            <a:r>
              <a:rPr lang="pl-PL" dirty="0" err="1" smtClean="0"/>
              <a:t>webdevelopera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28961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Błędy</a:t>
            </a:r>
            <a:endParaRPr lang="pl-P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828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Środowisko deweloperskie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Ujawnienie wrażliwych danych (struktura bazy danych, konfiguracja, użyte moduły, czasami nawet hasła!!!)</a:t>
            </a:r>
          </a:p>
          <a:p>
            <a:r>
              <a:rPr lang="pl-PL" dirty="0" smtClean="0"/>
              <a:t>Często łatwe do znalezienia, wystarczy Google (</a:t>
            </a:r>
            <a:r>
              <a:rPr lang="pl-PL" dirty="0" err="1" smtClean="0"/>
              <a:t>Symfony</a:t>
            </a:r>
            <a:r>
              <a:rPr lang="pl-PL" dirty="0" smtClean="0"/>
              <a:t>/</a:t>
            </a:r>
            <a:r>
              <a:rPr lang="pl-PL" dirty="0" err="1" smtClean="0"/>
              <a:t>frontend_dev.php</a:t>
            </a:r>
            <a:r>
              <a:rPr lang="pl-PL" dirty="0" smtClean="0"/>
              <a:t>)</a:t>
            </a:r>
          </a:p>
          <a:p>
            <a:r>
              <a:rPr lang="pl-PL" dirty="0" smtClean="0"/>
              <a:t>Pozyskanie informacji ułatwiających kolejne ataki</a:t>
            </a:r>
          </a:p>
          <a:p>
            <a:r>
              <a:rPr lang="pl-PL" dirty="0" smtClean="0"/>
              <a:t>Koniecznie wyłączać albo ograniczać dostęp</a:t>
            </a:r>
          </a:p>
          <a:p>
            <a:r>
              <a:rPr lang="pl-PL" dirty="0" smtClean="0"/>
              <a:t>Uważać na domyślną konfigurację serwerów</a:t>
            </a:r>
          </a:p>
          <a:p>
            <a:r>
              <a:rPr lang="pl-PL" dirty="0" smtClean="0"/>
              <a:t>Konta testowe w systemie? Usunąć!</a:t>
            </a:r>
          </a:p>
          <a:p>
            <a:r>
              <a:rPr lang="pl-PL" dirty="0" smtClean="0"/>
              <a:t>Hasła zapisane w systemach kontroli wersji – unikać jeśli można</a:t>
            </a:r>
          </a:p>
        </p:txBody>
      </p:sp>
    </p:spTree>
    <p:extLst>
      <p:ext uri="{BB962C8B-B14F-4D97-AF65-F5344CB8AC3E}">
        <p14:creationId xmlns:p14="http://schemas.microsoft.com/office/powerpoint/2010/main" val="167570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Brak obsługi błędów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Ujawniają wrażliwe dane (strukturę bazy danych, błędy programistów)</a:t>
            </a:r>
          </a:p>
          <a:p>
            <a:r>
              <a:rPr lang="pl-PL" dirty="0" smtClean="0"/>
              <a:t>Odstraszają użytkowników</a:t>
            </a:r>
          </a:p>
          <a:p>
            <a:r>
              <a:rPr lang="pl-PL" dirty="0" smtClean="0"/>
              <a:t>Pozyskanie cennych danych do dalszych ataków</a:t>
            </a:r>
          </a:p>
          <a:p>
            <a:r>
              <a:rPr lang="pl-PL" dirty="0" smtClean="0"/>
              <a:t>Konieczna prawidłowa obsługa błędów w aplikacjach!!</a:t>
            </a:r>
          </a:p>
        </p:txBody>
      </p:sp>
    </p:spTree>
    <p:extLst>
      <p:ext uri="{BB962C8B-B14F-4D97-AF65-F5344CB8AC3E}">
        <p14:creationId xmlns:p14="http://schemas.microsoft.com/office/powerpoint/2010/main" val="336693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Filtrowanie danych wejściowych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Brak prowadzi do ataków XSS, CSRF, …</a:t>
            </a:r>
          </a:p>
          <a:p>
            <a:r>
              <a:rPr lang="pl-PL" dirty="0" smtClean="0"/>
              <a:t>Filtrowanie wszystkich pól formularza</a:t>
            </a:r>
          </a:p>
          <a:p>
            <a:r>
              <a:rPr lang="pl-PL" dirty="0" smtClean="0"/>
              <a:t>Również te przekazywane w nagłówkach HTTP (ciasteczka), nazwy plików, </a:t>
            </a:r>
          </a:p>
          <a:p>
            <a:r>
              <a:rPr lang="pl-PL" dirty="0" smtClean="0"/>
              <a:t>Nie ufać danym od użytkownika</a:t>
            </a:r>
          </a:p>
          <a:p>
            <a:r>
              <a:rPr lang="pl-PL" dirty="0" smtClean="0"/>
              <a:t>Koniecznie uważać przy zapisie do bazy danych – atak SQL </a:t>
            </a:r>
            <a:r>
              <a:rPr lang="pl-PL" dirty="0" err="1" smtClean="0"/>
              <a:t>Injection</a:t>
            </a:r>
            <a:endParaRPr lang="pl-PL" dirty="0" smtClean="0"/>
          </a:p>
          <a:p>
            <a:r>
              <a:rPr lang="pl-PL" dirty="0" smtClean="0"/>
              <a:t>Przy zapisywaniu danych, czy przy prezentacji?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420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Walidacja danych wejściowych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Konieczna walidacja danych od użytkownika, obojętne, czy była również po stronie klienta – możliwość przesłania danych, których nie oczekujemy</a:t>
            </a:r>
          </a:p>
          <a:p>
            <a:r>
              <a:rPr lang="pl-PL" dirty="0" smtClean="0"/>
              <a:t>Współczesne </a:t>
            </a:r>
            <a:r>
              <a:rPr lang="pl-PL" dirty="0" err="1" smtClean="0"/>
              <a:t>frameworki</a:t>
            </a:r>
            <a:r>
              <a:rPr lang="pl-PL" dirty="0" smtClean="0"/>
              <a:t> znacznie ułatwiają walidację formularzy – warto korzystać</a:t>
            </a:r>
          </a:p>
          <a:p>
            <a:r>
              <a:rPr lang="pl-PL" dirty="0" smtClean="0"/>
              <a:t>Sprawdzenie, czy otrzymujemy dane, o które prosiliśmy – ataki CSRF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55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Sprawdzanie uprawnień użytkownika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Sprawdzanie, czy użytkownik ma uprawnienia do zasobu, który zażądał</a:t>
            </a:r>
          </a:p>
          <a:p>
            <a:r>
              <a:rPr lang="pl-PL" dirty="0" smtClean="0"/>
              <a:t>Atak poprzez prostą podmianę wartości GET, albo POST – interfejs nie jest dobrym miejscem na ograniczanie dostępu</a:t>
            </a:r>
          </a:p>
          <a:p>
            <a:r>
              <a:rPr lang="pl-PL" dirty="0" smtClean="0"/>
              <a:t>Podobny do poprzedniego błędu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185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Ochrona sesji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Przejęcie sesji</a:t>
            </a:r>
          </a:p>
          <a:p>
            <a:r>
              <a:rPr lang="pl-PL" dirty="0" smtClean="0"/>
              <a:t>Losowe identyfikatory sesji – czy na pewno losowe? </a:t>
            </a:r>
          </a:p>
          <a:p>
            <a:r>
              <a:rPr lang="pl-PL" dirty="0" smtClean="0"/>
              <a:t>Lepiej przekazywać przez ciasteczko niż jako parametr URL</a:t>
            </a:r>
          </a:p>
          <a:p>
            <a:r>
              <a:rPr lang="pl-PL" dirty="0" smtClean="0"/>
              <a:t>Przesyłanie identyfikatora sesji tylko poprzez szyfrowane połączenie</a:t>
            </a:r>
          </a:p>
          <a:p>
            <a:r>
              <a:rPr lang="pl-PL" dirty="0" smtClean="0"/>
              <a:t>Regenerowanie identyfikatora sesji po zalogowaniu</a:t>
            </a:r>
            <a:endParaRPr lang="pl-PL" dirty="0"/>
          </a:p>
          <a:p>
            <a:r>
              <a:rPr lang="pl-PL" dirty="0" smtClean="0"/>
              <a:t>Ważne działania powinny być poprzedzone ponownym uwierzytelnieniem</a:t>
            </a:r>
          </a:p>
        </p:txBody>
      </p:sp>
    </p:spTree>
    <p:extLst>
      <p:ext uri="{BB962C8B-B14F-4D97-AF65-F5344CB8AC3E}">
        <p14:creationId xmlns:p14="http://schemas.microsoft.com/office/powerpoint/2010/main" val="115412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SQL </a:t>
            </a:r>
            <a:r>
              <a:rPr lang="pl-PL" dirty="0" err="1" smtClean="0"/>
              <a:t>Injection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Wstrzyknięcie złośliwego kodu SQL wraz z danymi przesłanymi przez użytkownika</a:t>
            </a:r>
          </a:p>
          <a:p>
            <a:r>
              <a:rPr lang="pl-PL" dirty="0" smtClean="0"/>
              <a:t>Nie tylko formularze HTML, także parametry GET, ciasteczka, nazwy plików, nagłówki HTTP, zawartość plików – WSZYSTKO co pochodzi od użytkownika a trafia do bazy danych</a:t>
            </a:r>
          </a:p>
          <a:p>
            <a:r>
              <a:rPr lang="pl-PL" dirty="0" smtClean="0"/>
              <a:t>Zawsze filtrować dane pochodzące od użytkownika, korzystać z lepszych mechanizmów – preparowanie zapytań, </a:t>
            </a:r>
            <a:r>
              <a:rPr lang="pl-PL" dirty="0" err="1" smtClean="0"/>
              <a:t>ORMy</a:t>
            </a:r>
            <a:r>
              <a:rPr lang="pl-PL" dirty="0" smtClean="0"/>
              <a:t> (?), budować warstwy abstrakcji – to chyba oczywiste w modelu MVC?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707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Skompresowane pliki (Zip </a:t>
            </a:r>
            <a:r>
              <a:rPr lang="pl-PL" dirty="0"/>
              <a:t>b</a:t>
            </a:r>
            <a:r>
              <a:rPr lang="pl-PL" dirty="0" smtClean="0"/>
              <a:t>omb)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Zagrożenie w postaci przesłania na serwer olbrzymiego skompresowanego pliku</a:t>
            </a:r>
          </a:p>
          <a:p>
            <a:r>
              <a:rPr lang="pl-PL" dirty="0" smtClean="0"/>
              <a:t>Zawsze sprawdzać rozmiar pliku przed rozpakowaniem!!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238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Demo</a:t>
            </a:r>
            <a:endParaRPr lang="pl-P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730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Prezentacja do pobrania na </a:t>
            </a:r>
            <a:r>
              <a:rPr lang="pl-PL" dirty="0" smtClean="0">
                <a:hlinkClick r:id="rId3"/>
              </a:rPr>
              <a:t>http://mjnski.com/resources/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43552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F835C4FA243142A21025FE3D02122F" ma:contentTypeVersion="1" ma:contentTypeDescription="Create a new document." ma:contentTypeScope="" ma:versionID="7e231ef756f12abd57ea4524b7c2fe83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35593f5326a55b406d2c044f50bc44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C2C48B5-F9C8-451C-9BE1-93BB65FBB039}"/>
</file>

<file path=customXml/itemProps2.xml><?xml version="1.0" encoding="utf-8"?>
<ds:datastoreItem xmlns:ds="http://schemas.openxmlformats.org/officeDocument/2006/customXml" ds:itemID="{2C6C904A-27A8-4625-B473-3C29F68899E7}"/>
</file>

<file path=customXml/itemProps3.xml><?xml version="1.0" encoding="utf-8"?>
<ds:datastoreItem xmlns:ds="http://schemas.openxmlformats.org/officeDocument/2006/customXml" ds:itemID="{58D1B522-C5CD-458A-B109-4D6BBEA70D6B}"/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1613</TotalTime>
  <Words>538</Words>
  <Application>Microsoft Office PowerPoint</Application>
  <PresentationFormat>Widescreen</PresentationFormat>
  <Paragraphs>99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Century Gothic</vt:lpstr>
      <vt:lpstr>Wingdings 2</vt:lpstr>
      <vt:lpstr>Quotable</vt:lpstr>
      <vt:lpstr>Jak przeżyć w Internecie? Czyli o bezpieczeństwie słów kilka…</vt:lpstr>
      <vt:lpstr>Kontakt</vt:lpstr>
      <vt:lpstr>Cel prezentacji</vt:lpstr>
      <vt:lpstr>Agenda</vt:lpstr>
      <vt:lpstr>Narzędzia</vt:lpstr>
      <vt:lpstr>Microsoft Network Monitor</vt:lpstr>
      <vt:lpstr>Microsoft Network Monitor</vt:lpstr>
      <vt:lpstr>Microsoft Message Analyzer</vt:lpstr>
      <vt:lpstr>Microsoft Message Analyzer</vt:lpstr>
      <vt:lpstr>Fiddler</vt:lpstr>
      <vt:lpstr>Fiddler</vt:lpstr>
      <vt:lpstr>Błędy</vt:lpstr>
      <vt:lpstr>Środowisko deweloperskie</vt:lpstr>
      <vt:lpstr>Brak obsługi błędów</vt:lpstr>
      <vt:lpstr>Filtrowanie danych wejściowych</vt:lpstr>
      <vt:lpstr>Walidacja danych wejściowych</vt:lpstr>
      <vt:lpstr>Sprawdzanie uprawnień użytkownika</vt:lpstr>
      <vt:lpstr>Ochrona sesji</vt:lpstr>
      <vt:lpstr>SQL Injection</vt:lpstr>
      <vt:lpstr>Skompresowane pliki (Zip bomb)</vt:lpstr>
      <vt:lpstr>Demo</vt:lpstr>
      <vt:lpstr>Dziękuję za uwagę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Jankowski</dc:creator>
  <cp:lastModifiedBy>Michal Jankowski</cp:lastModifiedBy>
  <cp:revision>191</cp:revision>
  <dcterms:created xsi:type="dcterms:W3CDTF">2013-02-17T23:30:31Z</dcterms:created>
  <dcterms:modified xsi:type="dcterms:W3CDTF">2013-03-02T18:43:03Z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0x01010050F835C4FA243142A21025FE3D02122F</vt:lpwstr>
  </property>
</Properties>
</file>